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Lst>
  <p:sldSz cx="18288000" cy="10287000"/>
  <p:notesSz cx="6858000" cy="9144000"/>
  <p:embeddedFontLst>
    <p:embeddedFont>
      <p:font typeface="Brasika" charset="1" panose="00000000000000000000"/>
      <p:regular r:id="rId11"/>
    </p:embeddedFont>
    <p:embeddedFont>
      <p:font typeface="Jua" charset="1" panose="00000000000000000000"/>
      <p:regular r:id="rId1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fonts/font11.fntdata" Type="http://schemas.openxmlformats.org/officeDocument/2006/relationships/font"/><Relationship Id="rId12" Target="fonts/font12.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 Id="rId8" Target="../media/image7.png" Type="http://schemas.openxmlformats.org/officeDocument/2006/relationships/image"/><Relationship Id="rId9" Target="../media/image8.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11" Target="../media/image13.jpeg" Type="http://schemas.openxmlformats.org/officeDocument/2006/relationships/image"/><Relationship Id="rId2" Target="../media/image1.jpeg" Type="http://schemas.openxmlformats.org/officeDocument/2006/relationships/image"/><Relationship Id="rId3" Target="../media/image3.png" Type="http://schemas.openxmlformats.org/officeDocument/2006/relationships/image"/><Relationship Id="rId4" Target="../media/image10.png" Type="http://schemas.openxmlformats.org/officeDocument/2006/relationships/image"/><Relationship Id="rId5" Target="../media/image11.png" Type="http://schemas.openxmlformats.org/officeDocument/2006/relationships/image"/><Relationship Id="rId6" Target="../media/image12.png" Type="http://schemas.openxmlformats.org/officeDocument/2006/relationships/image"/><Relationship Id="rId7" Target="../media/image5.png" Type="http://schemas.openxmlformats.org/officeDocument/2006/relationships/image"/><Relationship Id="rId8" Target="../media/image6.png" Type="http://schemas.openxmlformats.org/officeDocument/2006/relationships/image"/><Relationship Id="rId9" Target="../media/image8.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0.png" Type="http://schemas.openxmlformats.org/officeDocument/2006/relationships/image"/><Relationship Id="rId11" Target="../media/image21.svg" Type="http://schemas.openxmlformats.org/officeDocument/2006/relationships/image"/><Relationship Id="rId12" Target="../media/image22.png" Type="http://schemas.openxmlformats.org/officeDocument/2006/relationships/image"/><Relationship Id="rId13" Target="../media/image8.png" Type="http://schemas.openxmlformats.org/officeDocument/2006/relationships/image"/><Relationship Id="rId14" Target="../media/image9.sv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14.png" Type="http://schemas.openxmlformats.org/officeDocument/2006/relationships/image"/><Relationship Id="rId5" Target="../media/image15.png" Type="http://schemas.openxmlformats.org/officeDocument/2006/relationships/image"/><Relationship Id="rId6" Target="../media/image16.png" Type="http://schemas.openxmlformats.org/officeDocument/2006/relationships/image"/><Relationship Id="rId7" Target="../media/image17.svg" Type="http://schemas.openxmlformats.org/officeDocument/2006/relationships/image"/><Relationship Id="rId8" Target="../media/image18.png" Type="http://schemas.openxmlformats.org/officeDocument/2006/relationships/image"/><Relationship Id="rId9" Target="../media/image19.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8.png" Type="http://schemas.openxmlformats.org/officeDocument/2006/relationships/image"/><Relationship Id="rId11" Target="../media/image29.png" Type="http://schemas.openxmlformats.org/officeDocument/2006/relationships/image"/><Relationship Id="rId12" Target="../media/image14.png" Type="http://schemas.openxmlformats.org/officeDocument/2006/relationships/image"/><Relationship Id="rId13" Target="../media/image8.png" Type="http://schemas.openxmlformats.org/officeDocument/2006/relationships/image"/><Relationship Id="rId14" Target="../media/image9.svg" Type="http://schemas.openxmlformats.org/officeDocument/2006/relationships/image"/><Relationship Id="rId2" Target="../media/image1.jpeg" Type="http://schemas.openxmlformats.org/officeDocument/2006/relationships/image"/><Relationship Id="rId3" Target="../media/image15.png" Type="http://schemas.openxmlformats.org/officeDocument/2006/relationships/image"/><Relationship Id="rId4" Target="../media/image2.png" Type="http://schemas.openxmlformats.org/officeDocument/2006/relationships/image"/><Relationship Id="rId5" Target="../media/image23.png" Type="http://schemas.openxmlformats.org/officeDocument/2006/relationships/image"/><Relationship Id="rId6" Target="../media/image24.svg" Type="http://schemas.openxmlformats.org/officeDocument/2006/relationships/image"/><Relationship Id="rId7" Target="../media/image25.png" Type="http://schemas.openxmlformats.org/officeDocument/2006/relationships/image"/><Relationship Id="rId8" Target="../media/image26.svg" Type="http://schemas.openxmlformats.org/officeDocument/2006/relationships/image"/><Relationship Id="rId9" Target="../media/image27.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5.png" Type="http://schemas.openxmlformats.org/officeDocument/2006/relationships/image"/><Relationship Id="rId11" Target="../media/image36.svg" Type="http://schemas.openxmlformats.org/officeDocument/2006/relationships/image"/><Relationship Id="rId12" Target="../media/image8.png" Type="http://schemas.openxmlformats.org/officeDocument/2006/relationships/image"/><Relationship Id="rId13" Target="../media/image9.svg" Type="http://schemas.openxmlformats.org/officeDocument/2006/relationships/image"/><Relationship Id="rId2" Target="../media/image1.jpeg" Type="http://schemas.openxmlformats.org/officeDocument/2006/relationships/image"/><Relationship Id="rId3" Target="../media/image30.png" Type="http://schemas.openxmlformats.org/officeDocument/2006/relationships/image"/><Relationship Id="rId4" Target="../media/image31.svg" Type="http://schemas.openxmlformats.org/officeDocument/2006/relationships/image"/><Relationship Id="rId5" Target="../media/image32.png" Type="http://schemas.openxmlformats.org/officeDocument/2006/relationships/image"/><Relationship Id="rId6" Target="../media/image5.png" Type="http://schemas.openxmlformats.org/officeDocument/2006/relationships/image"/><Relationship Id="rId7" Target="../media/image3.png" Type="http://schemas.openxmlformats.org/officeDocument/2006/relationships/image"/><Relationship Id="rId8" Target="../media/image33.png" Type="http://schemas.openxmlformats.org/officeDocument/2006/relationships/image"/><Relationship Id="rId9" Target="../media/image34.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18444" r="0" b="0"/>
            </a:stretch>
          </a:blipFill>
        </p:spPr>
      </p:sp>
      <p:sp>
        <p:nvSpPr>
          <p:cNvPr name="Freeform 3" id="3"/>
          <p:cNvSpPr/>
          <p:nvPr/>
        </p:nvSpPr>
        <p:spPr>
          <a:xfrm flipH="false" flipV="false" rot="5728240">
            <a:off x="1541281" y="-5901505"/>
            <a:ext cx="7009419" cy="13974051"/>
          </a:xfrm>
          <a:custGeom>
            <a:avLst/>
            <a:gdLst/>
            <a:ahLst/>
            <a:cxnLst/>
            <a:rect r="r" b="b" t="t" l="l"/>
            <a:pathLst>
              <a:path h="13974051" w="7009419">
                <a:moveTo>
                  <a:pt x="0" y="0"/>
                </a:moveTo>
                <a:lnTo>
                  <a:pt x="7009420" y="0"/>
                </a:lnTo>
                <a:lnTo>
                  <a:pt x="7009420" y="13974051"/>
                </a:lnTo>
                <a:lnTo>
                  <a:pt x="0" y="13974051"/>
                </a:lnTo>
                <a:lnTo>
                  <a:pt x="0" y="0"/>
                </a:lnTo>
                <a:close/>
              </a:path>
            </a:pathLst>
          </a:custGeom>
          <a:blipFill>
            <a:blip r:embed="rId3">
              <a:alphaModFix amt="70000"/>
            </a:blip>
            <a:stretch>
              <a:fillRect l="-40051" t="0" r="0" b="0"/>
            </a:stretch>
          </a:blipFill>
        </p:spPr>
      </p:sp>
      <p:sp>
        <p:nvSpPr>
          <p:cNvPr name="Freeform 4" id="4"/>
          <p:cNvSpPr/>
          <p:nvPr/>
        </p:nvSpPr>
        <p:spPr>
          <a:xfrm flipH="false" flipV="true" rot="-1475575">
            <a:off x="7286894" y="-3462974"/>
            <a:ext cx="10976760" cy="9096990"/>
          </a:xfrm>
          <a:custGeom>
            <a:avLst/>
            <a:gdLst/>
            <a:ahLst/>
            <a:cxnLst/>
            <a:rect r="r" b="b" t="t" l="l"/>
            <a:pathLst>
              <a:path h="9096990" w="10976760">
                <a:moveTo>
                  <a:pt x="0" y="9096990"/>
                </a:moveTo>
                <a:lnTo>
                  <a:pt x="10976760" y="9096990"/>
                </a:lnTo>
                <a:lnTo>
                  <a:pt x="10976760" y="0"/>
                </a:lnTo>
                <a:lnTo>
                  <a:pt x="0" y="0"/>
                </a:lnTo>
                <a:lnTo>
                  <a:pt x="0" y="9096990"/>
                </a:lnTo>
                <a:close/>
              </a:path>
            </a:pathLst>
          </a:custGeom>
          <a:blipFill>
            <a:blip r:embed="rId4"/>
            <a:stretch>
              <a:fillRect l="0" t="0" r="0" b="0"/>
            </a:stretch>
          </a:blipFill>
        </p:spPr>
      </p:sp>
      <p:sp>
        <p:nvSpPr>
          <p:cNvPr name="Freeform 5" id="5"/>
          <p:cNvSpPr/>
          <p:nvPr/>
        </p:nvSpPr>
        <p:spPr>
          <a:xfrm flipH="false" flipV="false" rot="-6715004">
            <a:off x="15114523" y="1651830"/>
            <a:ext cx="6346954" cy="3376905"/>
          </a:xfrm>
          <a:custGeom>
            <a:avLst/>
            <a:gdLst/>
            <a:ahLst/>
            <a:cxnLst/>
            <a:rect r="r" b="b" t="t" l="l"/>
            <a:pathLst>
              <a:path h="3376905" w="6346954">
                <a:moveTo>
                  <a:pt x="0" y="0"/>
                </a:moveTo>
                <a:lnTo>
                  <a:pt x="6346954" y="0"/>
                </a:lnTo>
                <a:lnTo>
                  <a:pt x="6346954" y="3376905"/>
                </a:lnTo>
                <a:lnTo>
                  <a:pt x="0" y="3376905"/>
                </a:lnTo>
                <a:lnTo>
                  <a:pt x="0" y="0"/>
                </a:lnTo>
                <a:close/>
              </a:path>
            </a:pathLst>
          </a:custGeom>
          <a:blipFill>
            <a:blip r:embed="rId5"/>
            <a:stretch>
              <a:fillRect l="0" t="0" r="0" b="0"/>
            </a:stretch>
          </a:blipFill>
        </p:spPr>
      </p:sp>
      <p:sp>
        <p:nvSpPr>
          <p:cNvPr name="Freeform 6" id="6"/>
          <p:cNvSpPr/>
          <p:nvPr/>
        </p:nvSpPr>
        <p:spPr>
          <a:xfrm flipH="true" flipV="true" rot="0">
            <a:off x="12775274" y="-3390999"/>
            <a:ext cx="8034713" cy="7894105"/>
          </a:xfrm>
          <a:custGeom>
            <a:avLst/>
            <a:gdLst/>
            <a:ahLst/>
            <a:cxnLst/>
            <a:rect r="r" b="b" t="t" l="l"/>
            <a:pathLst>
              <a:path h="7894105" w="8034713">
                <a:moveTo>
                  <a:pt x="8034713" y="7894106"/>
                </a:moveTo>
                <a:lnTo>
                  <a:pt x="0" y="7894106"/>
                </a:lnTo>
                <a:lnTo>
                  <a:pt x="0" y="0"/>
                </a:lnTo>
                <a:lnTo>
                  <a:pt x="8034713" y="0"/>
                </a:lnTo>
                <a:lnTo>
                  <a:pt x="8034713" y="7894106"/>
                </a:lnTo>
                <a:close/>
              </a:path>
            </a:pathLst>
          </a:custGeom>
          <a:blipFill>
            <a:blip r:embed="rId6"/>
            <a:stretch>
              <a:fillRect l="0" t="0" r="0" b="0"/>
            </a:stretch>
          </a:blipFill>
        </p:spPr>
      </p:sp>
      <p:sp>
        <p:nvSpPr>
          <p:cNvPr name="Freeform 7" id="7"/>
          <p:cNvSpPr/>
          <p:nvPr/>
        </p:nvSpPr>
        <p:spPr>
          <a:xfrm flipH="false" flipV="false" rot="0">
            <a:off x="-3455326" y="-1449365"/>
            <a:ext cx="16230600" cy="3469291"/>
          </a:xfrm>
          <a:custGeom>
            <a:avLst/>
            <a:gdLst/>
            <a:ahLst/>
            <a:cxnLst/>
            <a:rect r="r" b="b" t="t" l="l"/>
            <a:pathLst>
              <a:path h="3469291" w="16230600">
                <a:moveTo>
                  <a:pt x="0" y="0"/>
                </a:moveTo>
                <a:lnTo>
                  <a:pt x="16230600" y="0"/>
                </a:lnTo>
                <a:lnTo>
                  <a:pt x="16230600" y="3469291"/>
                </a:lnTo>
                <a:lnTo>
                  <a:pt x="0" y="3469291"/>
                </a:lnTo>
                <a:lnTo>
                  <a:pt x="0" y="0"/>
                </a:lnTo>
                <a:close/>
              </a:path>
            </a:pathLst>
          </a:custGeom>
          <a:blipFill>
            <a:blip r:embed="rId7"/>
            <a:stretch>
              <a:fillRect l="0" t="0" r="0" b="0"/>
            </a:stretch>
          </a:blipFill>
        </p:spPr>
      </p:sp>
      <p:sp>
        <p:nvSpPr>
          <p:cNvPr name="Freeform 8" id="8"/>
          <p:cNvSpPr/>
          <p:nvPr/>
        </p:nvSpPr>
        <p:spPr>
          <a:xfrm flipH="false" flipV="false" rot="0">
            <a:off x="857965" y="285281"/>
            <a:ext cx="2288005" cy="2343667"/>
          </a:xfrm>
          <a:custGeom>
            <a:avLst/>
            <a:gdLst/>
            <a:ahLst/>
            <a:cxnLst/>
            <a:rect r="r" b="b" t="t" l="l"/>
            <a:pathLst>
              <a:path h="2343667" w="2288005">
                <a:moveTo>
                  <a:pt x="0" y="0"/>
                </a:moveTo>
                <a:lnTo>
                  <a:pt x="2288004" y="0"/>
                </a:lnTo>
                <a:lnTo>
                  <a:pt x="2288004" y="2343666"/>
                </a:lnTo>
                <a:lnTo>
                  <a:pt x="0" y="2343666"/>
                </a:lnTo>
                <a:lnTo>
                  <a:pt x="0" y="0"/>
                </a:lnTo>
                <a:close/>
              </a:path>
            </a:pathLst>
          </a:custGeom>
          <a:blipFill>
            <a:blip r:embed="rId8"/>
            <a:stretch>
              <a:fillRect l="0" t="0" r="0" b="0"/>
            </a:stretch>
          </a:blipFill>
        </p:spPr>
      </p:sp>
      <p:sp>
        <p:nvSpPr>
          <p:cNvPr name="Freeform 9" id="9"/>
          <p:cNvSpPr/>
          <p:nvPr/>
        </p:nvSpPr>
        <p:spPr>
          <a:xfrm flipH="false" flipV="false" rot="-5071759">
            <a:off x="9858348" y="2271274"/>
            <a:ext cx="7009419" cy="13974051"/>
          </a:xfrm>
          <a:custGeom>
            <a:avLst/>
            <a:gdLst/>
            <a:ahLst/>
            <a:cxnLst/>
            <a:rect r="r" b="b" t="t" l="l"/>
            <a:pathLst>
              <a:path h="13974051" w="7009419">
                <a:moveTo>
                  <a:pt x="0" y="0"/>
                </a:moveTo>
                <a:lnTo>
                  <a:pt x="7009419" y="0"/>
                </a:lnTo>
                <a:lnTo>
                  <a:pt x="7009419" y="13974052"/>
                </a:lnTo>
                <a:lnTo>
                  <a:pt x="0" y="13974052"/>
                </a:lnTo>
                <a:lnTo>
                  <a:pt x="0" y="0"/>
                </a:lnTo>
                <a:close/>
              </a:path>
            </a:pathLst>
          </a:custGeom>
          <a:blipFill>
            <a:blip r:embed="rId3">
              <a:alphaModFix amt="70000"/>
            </a:blip>
            <a:stretch>
              <a:fillRect l="-40051" t="0" r="0" b="0"/>
            </a:stretch>
          </a:blipFill>
        </p:spPr>
      </p:sp>
      <p:sp>
        <p:nvSpPr>
          <p:cNvPr name="Freeform 10" id="10"/>
          <p:cNvSpPr/>
          <p:nvPr/>
        </p:nvSpPr>
        <p:spPr>
          <a:xfrm flipH="false" flipV="true" rot="9324424">
            <a:off x="51127" y="4709805"/>
            <a:ext cx="10976760" cy="9096990"/>
          </a:xfrm>
          <a:custGeom>
            <a:avLst/>
            <a:gdLst/>
            <a:ahLst/>
            <a:cxnLst/>
            <a:rect r="r" b="b" t="t" l="l"/>
            <a:pathLst>
              <a:path h="9096990" w="10976760">
                <a:moveTo>
                  <a:pt x="0" y="9096990"/>
                </a:moveTo>
                <a:lnTo>
                  <a:pt x="10976760" y="9096990"/>
                </a:lnTo>
                <a:lnTo>
                  <a:pt x="10976760" y="0"/>
                </a:lnTo>
                <a:lnTo>
                  <a:pt x="0" y="0"/>
                </a:lnTo>
                <a:lnTo>
                  <a:pt x="0" y="9096990"/>
                </a:lnTo>
                <a:close/>
              </a:path>
            </a:pathLst>
          </a:custGeom>
          <a:blipFill>
            <a:blip r:embed="rId4"/>
            <a:stretch>
              <a:fillRect l="0" t="0" r="0" b="0"/>
            </a:stretch>
          </a:blipFill>
        </p:spPr>
      </p:sp>
      <p:sp>
        <p:nvSpPr>
          <p:cNvPr name="Freeform 11" id="11"/>
          <p:cNvSpPr/>
          <p:nvPr/>
        </p:nvSpPr>
        <p:spPr>
          <a:xfrm flipH="false" flipV="false" rot="4084995">
            <a:off x="-3052428" y="5315086"/>
            <a:ext cx="6346954" cy="3376905"/>
          </a:xfrm>
          <a:custGeom>
            <a:avLst/>
            <a:gdLst/>
            <a:ahLst/>
            <a:cxnLst/>
            <a:rect r="r" b="b" t="t" l="l"/>
            <a:pathLst>
              <a:path h="3376905" w="6346954">
                <a:moveTo>
                  <a:pt x="0" y="0"/>
                </a:moveTo>
                <a:lnTo>
                  <a:pt x="6346954" y="0"/>
                </a:lnTo>
                <a:lnTo>
                  <a:pt x="6346954" y="3376905"/>
                </a:lnTo>
                <a:lnTo>
                  <a:pt x="0" y="3376905"/>
                </a:lnTo>
                <a:lnTo>
                  <a:pt x="0" y="0"/>
                </a:lnTo>
                <a:close/>
              </a:path>
            </a:pathLst>
          </a:custGeom>
          <a:blipFill>
            <a:blip r:embed="rId5"/>
            <a:stretch>
              <a:fillRect l="0" t="0" r="0" b="0"/>
            </a:stretch>
          </a:blipFill>
        </p:spPr>
      </p:sp>
      <p:sp>
        <p:nvSpPr>
          <p:cNvPr name="Freeform 12" id="12"/>
          <p:cNvSpPr/>
          <p:nvPr/>
        </p:nvSpPr>
        <p:spPr>
          <a:xfrm flipH="true" flipV="true" rot="-10800000">
            <a:off x="-2400938" y="5840714"/>
            <a:ext cx="8034713" cy="7894105"/>
          </a:xfrm>
          <a:custGeom>
            <a:avLst/>
            <a:gdLst/>
            <a:ahLst/>
            <a:cxnLst/>
            <a:rect r="r" b="b" t="t" l="l"/>
            <a:pathLst>
              <a:path h="7894105" w="8034713">
                <a:moveTo>
                  <a:pt x="8034713" y="7894105"/>
                </a:moveTo>
                <a:lnTo>
                  <a:pt x="0" y="7894105"/>
                </a:lnTo>
                <a:lnTo>
                  <a:pt x="0" y="0"/>
                </a:lnTo>
                <a:lnTo>
                  <a:pt x="8034713" y="0"/>
                </a:lnTo>
                <a:lnTo>
                  <a:pt x="8034713" y="7894105"/>
                </a:lnTo>
                <a:close/>
              </a:path>
            </a:pathLst>
          </a:custGeom>
          <a:blipFill>
            <a:blip r:embed="rId6"/>
            <a:stretch>
              <a:fillRect l="0" t="0" r="0" b="0"/>
            </a:stretch>
          </a:blipFill>
        </p:spPr>
      </p:sp>
      <p:sp>
        <p:nvSpPr>
          <p:cNvPr name="Freeform 13" id="13"/>
          <p:cNvSpPr/>
          <p:nvPr/>
        </p:nvSpPr>
        <p:spPr>
          <a:xfrm flipH="false" flipV="false" rot="-10800000">
            <a:off x="5633775" y="8323895"/>
            <a:ext cx="16230600" cy="3469291"/>
          </a:xfrm>
          <a:custGeom>
            <a:avLst/>
            <a:gdLst/>
            <a:ahLst/>
            <a:cxnLst/>
            <a:rect r="r" b="b" t="t" l="l"/>
            <a:pathLst>
              <a:path h="3469291" w="16230600">
                <a:moveTo>
                  <a:pt x="0" y="0"/>
                </a:moveTo>
                <a:lnTo>
                  <a:pt x="16230600" y="0"/>
                </a:lnTo>
                <a:lnTo>
                  <a:pt x="16230600" y="3469290"/>
                </a:lnTo>
                <a:lnTo>
                  <a:pt x="0" y="3469290"/>
                </a:lnTo>
                <a:lnTo>
                  <a:pt x="0" y="0"/>
                </a:lnTo>
                <a:close/>
              </a:path>
            </a:pathLst>
          </a:custGeom>
          <a:blipFill>
            <a:blip r:embed="rId7"/>
            <a:stretch>
              <a:fillRect l="0" t="0" r="0" b="0"/>
            </a:stretch>
          </a:blipFill>
        </p:spPr>
      </p:sp>
      <p:sp>
        <p:nvSpPr>
          <p:cNvPr name="Freeform 14" id="14"/>
          <p:cNvSpPr/>
          <p:nvPr/>
        </p:nvSpPr>
        <p:spPr>
          <a:xfrm flipH="true" flipV="false" rot="0">
            <a:off x="15263079" y="7552948"/>
            <a:ext cx="2288005" cy="2343667"/>
          </a:xfrm>
          <a:custGeom>
            <a:avLst/>
            <a:gdLst/>
            <a:ahLst/>
            <a:cxnLst/>
            <a:rect r="r" b="b" t="t" l="l"/>
            <a:pathLst>
              <a:path h="2343667" w="2288005">
                <a:moveTo>
                  <a:pt x="2288005" y="0"/>
                </a:moveTo>
                <a:lnTo>
                  <a:pt x="0" y="0"/>
                </a:lnTo>
                <a:lnTo>
                  <a:pt x="0" y="2343667"/>
                </a:lnTo>
                <a:lnTo>
                  <a:pt x="2288005" y="2343667"/>
                </a:lnTo>
                <a:lnTo>
                  <a:pt x="2288005" y="0"/>
                </a:lnTo>
                <a:close/>
              </a:path>
            </a:pathLst>
          </a:custGeom>
          <a:blipFill>
            <a:blip r:embed="rId8"/>
            <a:stretch>
              <a:fillRect l="0" t="0" r="0" b="0"/>
            </a:stretch>
          </a:blipFill>
        </p:spPr>
      </p:sp>
      <p:grpSp>
        <p:nvGrpSpPr>
          <p:cNvPr name="Group 15" id="15"/>
          <p:cNvGrpSpPr/>
          <p:nvPr/>
        </p:nvGrpSpPr>
        <p:grpSpPr>
          <a:xfrm rot="0">
            <a:off x="6553033" y="678481"/>
            <a:ext cx="5257241" cy="2371062"/>
            <a:chOff x="0" y="0"/>
            <a:chExt cx="7009655" cy="3161416"/>
          </a:xfrm>
        </p:grpSpPr>
        <p:grpSp>
          <p:nvGrpSpPr>
            <p:cNvPr name="Group 16" id="16"/>
            <p:cNvGrpSpPr/>
            <p:nvPr/>
          </p:nvGrpSpPr>
          <p:grpSpPr>
            <a:xfrm rot="650163">
              <a:off x="4349542" y="208586"/>
              <a:ext cx="2451527" cy="2451527"/>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7F4F2"/>
              </a:solidFill>
              <a:ln w="57150" cap="sq">
                <a:solidFill>
                  <a:srgbClr val="F2AAAE"/>
                </a:solidFill>
                <a:prstDash val="solid"/>
                <a:miter/>
              </a:ln>
            </p:spPr>
          </p:sp>
          <p:sp>
            <p:nvSpPr>
              <p:cNvPr name="TextBox 18" id="18"/>
              <p:cNvSpPr txBox="true"/>
              <p:nvPr/>
            </p:nvSpPr>
            <p:spPr>
              <a:xfrm>
                <a:off x="76200" y="-57150"/>
                <a:ext cx="660400" cy="793750"/>
              </a:xfrm>
              <a:prstGeom prst="rect">
                <a:avLst/>
              </a:prstGeom>
            </p:spPr>
            <p:txBody>
              <a:bodyPr anchor="ctr" rtlCol="false" tIns="123946" lIns="123946" bIns="123946" rIns="123946"/>
              <a:lstStyle/>
              <a:p>
                <a:pPr algn="ctr">
                  <a:lnSpc>
                    <a:spcPts val="9024"/>
                  </a:lnSpc>
                </a:pPr>
              </a:p>
            </p:txBody>
          </p:sp>
        </p:grpSp>
        <p:grpSp>
          <p:nvGrpSpPr>
            <p:cNvPr name="Group 19" id="19"/>
            <p:cNvGrpSpPr/>
            <p:nvPr/>
          </p:nvGrpSpPr>
          <p:grpSpPr>
            <a:xfrm rot="290651">
              <a:off x="99133" y="238069"/>
              <a:ext cx="2451527" cy="2451527"/>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7F4F2"/>
              </a:solidFill>
              <a:ln w="57150" cap="sq">
                <a:solidFill>
                  <a:srgbClr val="F2AAAE"/>
                </a:solidFill>
                <a:prstDash val="solid"/>
                <a:miter/>
              </a:ln>
            </p:spPr>
          </p:sp>
          <p:sp>
            <p:nvSpPr>
              <p:cNvPr name="TextBox 21" id="21"/>
              <p:cNvSpPr txBox="true"/>
              <p:nvPr/>
            </p:nvSpPr>
            <p:spPr>
              <a:xfrm>
                <a:off x="76200" y="-57150"/>
                <a:ext cx="660400" cy="793750"/>
              </a:xfrm>
              <a:prstGeom prst="rect">
                <a:avLst/>
              </a:prstGeom>
            </p:spPr>
            <p:txBody>
              <a:bodyPr anchor="ctr" rtlCol="false" tIns="123946" lIns="123946" bIns="123946" rIns="123946"/>
              <a:lstStyle/>
              <a:p>
                <a:pPr algn="ctr">
                  <a:lnSpc>
                    <a:spcPts val="9024"/>
                  </a:lnSpc>
                </a:pPr>
              </a:p>
            </p:txBody>
          </p:sp>
        </p:grpSp>
        <p:grpSp>
          <p:nvGrpSpPr>
            <p:cNvPr name="Group 22" id="22"/>
            <p:cNvGrpSpPr/>
            <p:nvPr/>
          </p:nvGrpSpPr>
          <p:grpSpPr>
            <a:xfrm rot="-659017">
              <a:off x="2172834" y="498801"/>
              <a:ext cx="2451527" cy="2451527"/>
              <a:chOff x="0" y="0"/>
              <a:chExt cx="812800" cy="812800"/>
            </a:xfrm>
          </p:grpSpPr>
          <p:sp>
            <p:nvSpPr>
              <p:cNvPr name="Freeform 23" id="2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7F4F2"/>
              </a:solidFill>
              <a:ln w="57150" cap="sq">
                <a:solidFill>
                  <a:srgbClr val="F2AAAE"/>
                </a:solidFill>
                <a:prstDash val="solid"/>
                <a:miter/>
              </a:ln>
            </p:spPr>
          </p:sp>
          <p:sp>
            <p:nvSpPr>
              <p:cNvPr name="TextBox 24" id="24"/>
              <p:cNvSpPr txBox="true"/>
              <p:nvPr/>
            </p:nvSpPr>
            <p:spPr>
              <a:xfrm>
                <a:off x="76200" y="-57150"/>
                <a:ext cx="660400" cy="793750"/>
              </a:xfrm>
              <a:prstGeom prst="rect">
                <a:avLst/>
              </a:prstGeom>
            </p:spPr>
            <p:txBody>
              <a:bodyPr anchor="ctr" rtlCol="false" tIns="123946" lIns="123946" bIns="123946" rIns="123946"/>
              <a:lstStyle/>
              <a:p>
                <a:pPr algn="ctr">
                  <a:lnSpc>
                    <a:spcPts val="9024"/>
                  </a:lnSpc>
                </a:pPr>
              </a:p>
            </p:txBody>
          </p:sp>
        </p:grpSp>
      </p:grpSp>
      <p:grpSp>
        <p:nvGrpSpPr>
          <p:cNvPr name="Group 25" id="25"/>
          <p:cNvGrpSpPr/>
          <p:nvPr/>
        </p:nvGrpSpPr>
        <p:grpSpPr>
          <a:xfrm rot="0">
            <a:off x="6418342" y="861366"/>
            <a:ext cx="5343388" cy="2005290"/>
            <a:chOff x="0" y="0"/>
            <a:chExt cx="7124517" cy="2673721"/>
          </a:xfrm>
        </p:grpSpPr>
        <p:sp>
          <p:nvSpPr>
            <p:cNvPr name="TextBox 26" id="26"/>
            <p:cNvSpPr txBox="true"/>
            <p:nvPr/>
          </p:nvSpPr>
          <p:spPr>
            <a:xfrm rot="290651">
              <a:off x="92418" y="-9190"/>
              <a:ext cx="2488539" cy="2345412"/>
            </a:xfrm>
            <a:prstGeom prst="rect">
              <a:avLst/>
            </a:prstGeom>
          </p:spPr>
          <p:txBody>
            <a:bodyPr anchor="t" rtlCol="false" tIns="0" lIns="0" bIns="0" rIns="0">
              <a:spAutoFit/>
            </a:bodyPr>
            <a:lstStyle/>
            <a:p>
              <a:pPr algn="ctr">
                <a:lnSpc>
                  <a:spcPts val="14148"/>
                </a:lnSpc>
              </a:pPr>
              <a:r>
                <a:rPr lang="en-US" sz="10105">
                  <a:solidFill>
                    <a:srgbClr val="C3545B"/>
                  </a:solidFill>
                  <a:latin typeface="Brasika"/>
                </a:rPr>
                <a:t>U</a:t>
              </a:r>
            </a:p>
          </p:txBody>
        </p:sp>
        <p:sp>
          <p:nvSpPr>
            <p:cNvPr name="TextBox 27" id="27"/>
            <p:cNvSpPr txBox="true"/>
            <p:nvPr/>
          </p:nvSpPr>
          <p:spPr>
            <a:xfrm rot="-659017">
              <a:off x="2587875" y="141061"/>
              <a:ext cx="1824159" cy="2380237"/>
            </a:xfrm>
            <a:prstGeom prst="rect">
              <a:avLst/>
            </a:prstGeom>
          </p:spPr>
          <p:txBody>
            <a:bodyPr anchor="t" rtlCol="false" tIns="0" lIns="0" bIns="0" rIns="0">
              <a:spAutoFit/>
            </a:bodyPr>
            <a:lstStyle/>
            <a:p>
              <a:pPr algn="ctr">
                <a:lnSpc>
                  <a:spcPts val="14520"/>
                </a:lnSpc>
              </a:pPr>
              <a:r>
                <a:rPr lang="en-US" sz="10371">
                  <a:solidFill>
                    <a:srgbClr val="9C393F"/>
                  </a:solidFill>
                  <a:latin typeface="Brasika"/>
                </a:rPr>
                <a:t>A</a:t>
              </a:r>
            </a:p>
          </p:txBody>
        </p:sp>
        <p:sp>
          <p:nvSpPr>
            <p:cNvPr name="TextBox 28" id="28"/>
            <p:cNvSpPr txBox="true"/>
            <p:nvPr/>
          </p:nvSpPr>
          <p:spPr>
            <a:xfrm rot="837091">
              <a:off x="4458179" y="-22663"/>
              <a:ext cx="2484984" cy="2379207"/>
            </a:xfrm>
            <a:prstGeom prst="rect">
              <a:avLst/>
            </a:prstGeom>
          </p:spPr>
          <p:txBody>
            <a:bodyPr anchor="t" rtlCol="false" tIns="0" lIns="0" bIns="0" rIns="0">
              <a:spAutoFit/>
            </a:bodyPr>
            <a:lstStyle/>
            <a:p>
              <a:pPr algn="ctr">
                <a:lnSpc>
                  <a:spcPts val="14447"/>
                </a:lnSpc>
              </a:pPr>
              <a:r>
                <a:rPr lang="en-US" sz="10319">
                  <a:solidFill>
                    <a:srgbClr val="C3545B"/>
                  </a:solidFill>
                  <a:latin typeface="Brasika"/>
                </a:rPr>
                <a:t>S</a:t>
              </a:r>
            </a:p>
          </p:txBody>
        </p:sp>
      </p:grpSp>
      <p:grpSp>
        <p:nvGrpSpPr>
          <p:cNvPr name="Group 29" id="29"/>
          <p:cNvGrpSpPr/>
          <p:nvPr/>
        </p:nvGrpSpPr>
        <p:grpSpPr>
          <a:xfrm rot="-10464667">
            <a:off x="11736592" y="3154493"/>
            <a:ext cx="1709106" cy="1620599"/>
            <a:chOff x="0" y="0"/>
            <a:chExt cx="812800" cy="770709"/>
          </a:xfrm>
        </p:grpSpPr>
        <p:sp>
          <p:nvSpPr>
            <p:cNvPr name="Freeform 30" id="30"/>
            <p:cNvSpPr/>
            <p:nvPr/>
          </p:nvSpPr>
          <p:spPr>
            <a:xfrm flipH="false" flipV="false" rot="0">
              <a:off x="0" y="0"/>
              <a:ext cx="812800" cy="770709"/>
            </a:xfrm>
            <a:custGeom>
              <a:avLst/>
              <a:gdLst/>
              <a:ahLst/>
              <a:cxnLst/>
              <a:rect r="r" b="b" t="t" l="l"/>
              <a:pathLst>
                <a:path h="770709" w="812800">
                  <a:moveTo>
                    <a:pt x="203200" y="0"/>
                  </a:moveTo>
                  <a:lnTo>
                    <a:pt x="609600" y="0"/>
                  </a:lnTo>
                  <a:lnTo>
                    <a:pt x="812800" y="770709"/>
                  </a:lnTo>
                  <a:lnTo>
                    <a:pt x="0" y="770709"/>
                  </a:lnTo>
                  <a:lnTo>
                    <a:pt x="203200" y="0"/>
                  </a:lnTo>
                  <a:close/>
                </a:path>
              </a:pathLst>
            </a:custGeom>
            <a:solidFill>
              <a:srgbClr val="F7F4F2"/>
            </a:solidFill>
          </p:spPr>
        </p:sp>
        <p:sp>
          <p:nvSpPr>
            <p:cNvPr name="TextBox 31" id="31"/>
            <p:cNvSpPr txBox="true"/>
            <p:nvPr/>
          </p:nvSpPr>
          <p:spPr>
            <a:xfrm>
              <a:off x="127000" y="-133350"/>
              <a:ext cx="558800" cy="904059"/>
            </a:xfrm>
            <a:prstGeom prst="rect">
              <a:avLst/>
            </a:prstGeom>
          </p:spPr>
          <p:txBody>
            <a:bodyPr anchor="ctr" rtlCol="false" tIns="105041" lIns="105041" bIns="105041" rIns="105041"/>
            <a:lstStyle/>
            <a:p>
              <a:pPr algn="ctr">
                <a:lnSpc>
                  <a:spcPts val="9024"/>
                </a:lnSpc>
              </a:pPr>
            </a:p>
          </p:txBody>
        </p:sp>
      </p:grpSp>
      <p:grpSp>
        <p:nvGrpSpPr>
          <p:cNvPr name="Group 32" id="32"/>
          <p:cNvGrpSpPr/>
          <p:nvPr/>
        </p:nvGrpSpPr>
        <p:grpSpPr>
          <a:xfrm rot="0">
            <a:off x="2953480" y="2805608"/>
            <a:ext cx="8833978" cy="2121169"/>
            <a:chOff x="0" y="0"/>
            <a:chExt cx="11778637" cy="2828225"/>
          </a:xfrm>
        </p:grpSpPr>
        <p:grpSp>
          <p:nvGrpSpPr>
            <p:cNvPr name="Group 33" id="33"/>
            <p:cNvGrpSpPr/>
            <p:nvPr/>
          </p:nvGrpSpPr>
          <p:grpSpPr>
            <a:xfrm rot="253686">
              <a:off x="89239" y="73046"/>
              <a:ext cx="2073714" cy="2497335"/>
              <a:chOff x="0" y="0"/>
              <a:chExt cx="269559" cy="324625"/>
            </a:xfrm>
          </p:grpSpPr>
          <p:sp>
            <p:nvSpPr>
              <p:cNvPr name="Freeform 34" id="34"/>
              <p:cNvSpPr/>
              <p:nvPr/>
            </p:nvSpPr>
            <p:spPr>
              <a:xfrm flipH="false" flipV="false" rot="0">
                <a:off x="0" y="0"/>
                <a:ext cx="269559" cy="324625"/>
              </a:xfrm>
              <a:custGeom>
                <a:avLst/>
                <a:gdLst/>
                <a:ahLst/>
                <a:cxnLst/>
                <a:rect r="r" b="b" t="t" l="l"/>
                <a:pathLst>
                  <a:path h="324625" w="269559">
                    <a:moveTo>
                      <a:pt x="0" y="0"/>
                    </a:moveTo>
                    <a:lnTo>
                      <a:pt x="269559" y="0"/>
                    </a:lnTo>
                    <a:lnTo>
                      <a:pt x="269559" y="324625"/>
                    </a:lnTo>
                    <a:lnTo>
                      <a:pt x="0" y="324625"/>
                    </a:lnTo>
                    <a:close/>
                  </a:path>
                </a:pathLst>
              </a:custGeom>
              <a:solidFill>
                <a:srgbClr val="F7F4F2"/>
              </a:solidFill>
            </p:spPr>
          </p:sp>
          <p:sp>
            <p:nvSpPr>
              <p:cNvPr name="TextBox 35" id="35"/>
              <p:cNvSpPr txBox="true"/>
              <p:nvPr/>
            </p:nvSpPr>
            <p:spPr>
              <a:xfrm>
                <a:off x="0" y="-133350"/>
                <a:ext cx="269559" cy="457975"/>
              </a:xfrm>
              <a:prstGeom prst="rect">
                <a:avLst/>
              </a:prstGeom>
            </p:spPr>
            <p:txBody>
              <a:bodyPr anchor="ctr" rtlCol="false" tIns="105041" lIns="105041" bIns="105041" rIns="105041"/>
              <a:lstStyle/>
              <a:p>
                <a:pPr algn="ctr">
                  <a:lnSpc>
                    <a:spcPts val="9024"/>
                  </a:lnSpc>
                </a:pPr>
              </a:p>
            </p:txBody>
          </p:sp>
        </p:grpSp>
        <p:grpSp>
          <p:nvGrpSpPr>
            <p:cNvPr name="Group 36" id="36"/>
            <p:cNvGrpSpPr/>
            <p:nvPr/>
          </p:nvGrpSpPr>
          <p:grpSpPr>
            <a:xfrm rot="-353581">
              <a:off x="2690439" y="662330"/>
              <a:ext cx="1800821" cy="1893655"/>
              <a:chOff x="0" y="0"/>
              <a:chExt cx="234086" cy="246154"/>
            </a:xfrm>
          </p:grpSpPr>
          <p:sp>
            <p:nvSpPr>
              <p:cNvPr name="Freeform 37" id="37"/>
              <p:cNvSpPr/>
              <p:nvPr/>
            </p:nvSpPr>
            <p:spPr>
              <a:xfrm flipH="false" flipV="false" rot="0">
                <a:off x="0" y="0"/>
                <a:ext cx="234086" cy="246154"/>
              </a:xfrm>
              <a:custGeom>
                <a:avLst/>
                <a:gdLst/>
                <a:ahLst/>
                <a:cxnLst/>
                <a:rect r="r" b="b" t="t" l="l"/>
                <a:pathLst>
                  <a:path h="246154" w="234086">
                    <a:moveTo>
                      <a:pt x="0" y="0"/>
                    </a:moveTo>
                    <a:lnTo>
                      <a:pt x="234086" y="0"/>
                    </a:lnTo>
                    <a:lnTo>
                      <a:pt x="234086" y="246154"/>
                    </a:lnTo>
                    <a:lnTo>
                      <a:pt x="0" y="246154"/>
                    </a:lnTo>
                    <a:close/>
                  </a:path>
                </a:pathLst>
              </a:custGeom>
              <a:solidFill>
                <a:srgbClr val="F7F4F2"/>
              </a:solidFill>
            </p:spPr>
          </p:sp>
          <p:sp>
            <p:nvSpPr>
              <p:cNvPr name="TextBox 38" id="38"/>
              <p:cNvSpPr txBox="true"/>
              <p:nvPr/>
            </p:nvSpPr>
            <p:spPr>
              <a:xfrm>
                <a:off x="0" y="-133350"/>
                <a:ext cx="234086" cy="379504"/>
              </a:xfrm>
              <a:prstGeom prst="rect">
                <a:avLst/>
              </a:prstGeom>
            </p:spPr>
            <p:txBody>
              <a:bodyPr anchor="ctr" rtlCol="false" tIns="105041" lIns="105041" bIns="105041" rIns="105041"/>
              <a:lstStyle/>
              <a:p>
                <a:pPr algn="ctr">
                  <a:lnSpc>
                    <a:spcPts val="9024"/>
                  </a:lnSpc>
                </a:pPr>
              </a:p>
            </p:txBody>
          </p:sp>
        </p:grpSp>
        <p:grpSp>
          <p:nvGrpSpPr>
            <p:cNvPr name="Group 39" id="39"/>
            <p:cNvGrpSpPr/>
            <p:nvPr/>
          </p:nvGrpSpPr>
          <p:grpSpPr>
            <a:xfrm rot="0">
              <a:off x="4936015" y="667427"/>
              <a:ext cx="1938107" cy="2160799"/>
              <a:chOff x="0" y="0"/>
              <a:chExt cx="789213" cy="879894"/>
            </a:xfrm>
          </p:grpSpPr>
          <p:sp>
            <p:nvSpPr>
              <p:cNvPr name="Freeform 40" id="40"/>
              <p:cNvSpPr/>
              <p:nvPr/>
            </p:nvSpPr>
            <p:spPr>
              <a:xfrm flipH="false" flipV="false" rot="0">
                <a:off x="0" y="0"/>
                <a:ext cx="789213" cy="879894"/>
              </a:xfrm>
              <a:custGeom>
                <a:avLst/>
                <a:gdLst/>
                <a:ahLst/>
                <a:cxnLst/>
                <a:rect r="r" b="b" t="t" l="l"/>
                <a:pathLst>
                  <a:path h="879894" w="789213">
                    <a:moveTo>
                      <a:pt x="203200" y="0"/>
                    </a:moveTo>
                    <a:lnTo>
                      <a:pt x="789213" y="0"/>
                    </a:lnTo>
                    <a:lnTo>
                      <a:pt x="586013" y="879894"/>
                    </a:lnTo>
                    <a:lnTo>
                      <a:pt x="0" y="879894"/>
                    </a:lnTo>
                    <a:lnTo>
                      <a:pt x="203200" y="0"/>
                    </a:lnTo>
                    <a:close/>
                  </a:path>
                </a:pathLst>
              </a:custGeom>
              <a:solidFill>
                <a:srgbClr val="F7F4F2"/>
              </a:solidFill>
            </p:spPr>
          </p:sp>
          <p:sp>
            <p:nvSpPr>
              <p:cNvPr name="TextBox 41" id="41"/>
              <p:cNvSpPr txBox="true"/>
              <p:nvPr/>
            </p:nvSpPr>
            <p:spPr>
              <a:xfrm>
                <a:off x="101600" y="-133350"/>
                <a:ext cx="586013" cy="1013244"/>
              </a:xfrm>
              <a:prstGeom prst="rect">
                <a:avLst/>
              </a:prstGeom>
            </p:spPr>
            <p:txBody>
              <a:bodyPr anchor="ctr" rtlCol="false" tIns="105041" lIns="105041" bIns="105041" rIns="105041"/>
              <a:lstStyle/>
              <a:p>
                <a:pPr algn="ctr">
                  <a:lnSpc>
                    <a:spcPts val="9024"/>
                  </a:lnSpc>
                </a:pPr>
              </a:p>
            </p:txBody>
          </p:sp>
        </p:grpSp>
        <p:grpSp>
          <p:nvGrpSpPr>
            <p:cNvPr name="Group 42" id="42"/>
            <p:cNvGrpSpPr/>
            <p:nvPr/>
          </p:nvGrpSpPr>
          <p:grpSpPr>
            <a:xfrm rot="-69304">
              <a:off x="7248484" y="481091"/>
              <a:ext cx="1800821" cy="1893655"/>
              <a:chOff x="0" y="0"/>
              <a:chExt cx="234086" cy="246154"/>
            </a:xfrm>
          </p:grpSpPr>
          <p:sp>
            <p:nvSpPr>
              <p:cNvPr name="Freeform 43" id="43"/>
              <p:cNvSpPr/>
              <p:nvPr/>
            </p:nvSpPr>
            <p:spPr>
              <a:xfrm flipH="false" flipV="false" rot="0">
                <a:off x="0" y="0"/>
                <a:ext cx="234086" cy="246154"/>
              </a:xfrm>
              <a:custGeom>
                <a:avLst/>
                <a:gdLst/>
                <a:ahLst/>
                <a:cxnLst/>
                <a:rect r="r" b="b" t="t" l="l"/>
                <a:pathLst>
                  <a:path h="246154" w="234086">
                    <a:moveTo>
                      <a:pt x="0" y="0"/>
                    </a:moveTo>
                    <a:lnTo>
                      <a:pt x="234086" y="0"/>
                    </a:lnTo>
                    <a:lnTo>
                      <a:pt x="234086" y="246154"/>
                    </a:lnTo>
                    <a:lnTo>
                      <a:pt x="0" y="246154"/>
                    </a:lnTo>
                    <a:close/>
                  </a:path>
                </a:pathLst>
              </a:custGeom>
              <a:solidFill>
                <a:srgbClr val="F7F4F2"/>
              </a:solidFill>
            </p:spPr>
          </p:sp>
          <p:sp>
            <p:nvSpPr>
              <p:cNvPr name="TextBox 44" id="44"/>
              <p:cNvSpPr txBox="true"/>
              <p:nvPr/>
            </p:nvSpPr>
            <p:spPr>
              <a:xfrm>
                <a:off x="0" y="-133350"/>
                <a:ext cx="234086" cy="379504"/>
              </a:xfrm>
              <a:prstGeom prst="rect">
                <a:avLst/>
              </a:prstGeom>
            </p:spPr>
            <p:txBody>
              <a:bodyPr anchor="ctr" rtlCol="false" tIns="105041" lIns="105041" bIns="105041" rIns="105041"/>
              <a:lstStyle/>
              <a:p>
                <a:pPr algn="ctr">
                  <a:lnSpc>
                    <a:spcPts val="9024"/>
                  </a:lnSpc>
                </a:pPr>
              </a:p>
            </p:txBody>
          </p:sp>
        </p:grpSp>
        <p:grpSp>
          <p:nvGrpSpPr>
            <p:cNvPr name="Group 45" id="45"/>
            <p:cNvGrpSpPr/>
            <p:nvPr/>
          </p:nvGrpSpPr>
          <p:grpSpPr>
            <a:xfrm rot="-324617">
              <a:off x="9531769" y="374458"/>
              <a:ext cx="2146395" cy="2232616"/>
              <a:chOff x="0" y="0"/>
              <a:chExt cx="279007" cy="290215"/>
            </a:xfrm>
          </p:grpSpPr>
          <p:sp>
            <p:nvSpPr>
              <p:cNvPr name="Freeform 46" id="46"/>
              <p:cNvSpPr/>
              <p:nvPr/>
            </p:nvSpPr>
            <p:spPr>
              <a:xfrm flipH="false" flipV="false" rot="0">
                <a:off x="0" y="0"/>
                <a:ext cx="279007" cy="290215"/>
              </a:xfrm>
              <a:custGeom>
                <a:avLst/>
                <a:gdLst/>
                <a:ahLst/>
                <a:cxnLst/>
                <a:rect r="r" b="b" t="t" l="l"/>
                <a:pathLst>
                  <a:path h="290215" w="279007">
                    <a:moveTo>
                      <a:pt x="0" y="0"/>
                    </a:moveTo>
                    <a:lnTo>
                      <a:pt x="279007" y="0"/>
                    </a:lnTo>
                    <a:lnTo>
                      <a:pt x="279007" y="290215"/>
                    </a:lnTo>
                    <a:lnTo>
                      <a:pt x="0" y="290215"/>
                    </a:lnTo>
                    <a:close/>
                  </a:path>
                </a:pathLst>
              </a:custGeom>
              <a:solidFill>
                <a:srgbClr val="F7F4F2"/>
              </a:solidFill>
            </p:spPr>
          </p:sp>
          <p:sp>
            <p:nvSpPr>
              <p:cNvPr name="TextBox 47" id="47"/>
              <p:cNvSpPr txBox="true"/>
              <p:nvPr/>
            </p:nvSpPr>
            <p:spPr>
              <a:xfrm>
                <a:off x="0" y="-133350"/>
                <a:ext cx="279007" cy="423565"/>
              </a:xfrm>
              <a:prstGeom prst="rect">
                <a:avLst/>
              </a:prstGeom>
            </p:spPr>
            <p:txBody>
              <a:bodyPr anchor="ctr" rtlCol="false" tIns="105041" lIns="105041" bIns="105041" rIns="105041"/>
              <a:lstStyle/>
              <a:p>
                <a:pPr algn="ctr">
                  <a:lnSpc>
                    <a:spcPts val="9024"/>
                  </a:lnSpc>
                </a:pPr>
              </a:p>
            </p:txBody>
          </p:sp>
        </p:grpSp>
      </p:grpSp>
      <p:grpSp>
        <p:nvGrpSpPr>
          <p:cNvPr name="Group 48" id="48"/>
          <p:cNvGrpSpPr/>
          <p:nvPr/>
        </p:nvGrpSpPr>
        <p:grpSpPr>
          <a:xfrm rot="-69304">
            <a:off x="13657281" y="3254672"/>
            <a:ext cx="1350616" cy="1420241"/>
            <a:chOff x="0" y="0"/>
            <a:chExt cx="234086" cy="246154"/>
          </a:xfrm>
        </p:grpSpPr>
        <p:sp>
          <p:nvSpPr>
            <p:cNvPr name="Freeform 49" id="49"/>
            <p:cNvSpPr/>
            <p:nvPr/>
          </p:nvSpPr>
          <p:spPr>
            <a:xfrm flipH="false" flipV="false" rot="0">
              <a:off x="0" y="0"/>
              <a:ext cx="234086" cy="246154"/>
            </a:xfrm>
            <a:custGeom>
              <a:avLst/>
              <a:gdLst/>
              <a:ahLst/>
              <a:cxnLst/>
              <a:rect r="r" b="b" t="t" l="l"/>
              <a:pathLst>
                <a:path h="246154" w="234086">
                  <a:moveTo>
                    <a:pt x="0" y="0"/>
                  </a:moveTo>
                  <a:lnTo>
                    <a:pt x="234086" y="0"/>
                  </a:lnTo>
                  <a:lnTo>
                    <a:pt x="234086" y="246154"/>
                  </a:lnTo>
                  <a:lnTo>
                    <a:pt x="0" y="246154"/>
                  </a:lnTo>
                  <a:close/>
                </a:path>
              </a:pathLst>
            </a:custGeom>
            <a:solidFill>
              <a:srgbClr val="F7F4F2"/>
            </a:solidFill>
          </p:spPr>
        </p:sp>
        <p:sp>
          <p:nvSpPr>
            <p:cNvPr name="TextBox 50" id="50"/>
            <p:cNvSpPr txBox="true"/>
            <p:nvPr/>
          </p:nvSpPr>
          <p:spPr>
            <a:xfrm>
              <a:off x="0" y="-133350"/>
              <a:ext cx="234086" cy="379504"/>
            </a:xfrm>
            <a:prstGeom prst="rect">
              <a:avLst/>
            </a:prstGeom>
          </p:spPr>
          <p:txBody>
            <a:bodyPr anchor="ctr" rtlCol="false" tIns="105041" lIns="105041" bIns="105041" rIns="105041"/>
            <a:lstStyle/>
            <a:p>
              <a:pPr algn="ctr">
                <a:lnSpc>
                  <a:spcPts val="9024"/>
                </a:lnSpc>
              </a:pPr>
            </a:p>
          </p:txBody>
        </p:sp>
      </p:grpSp>
      <p:grpSp>
        <p:nvGrpSpPr>
          <p:cNvPr name="Group 51" id="51"/>
          <p:cNvGrpSpPr/>
          <p:nvPr/>
        </p:nvGrpSpPr>
        <p:grpSpPr>
          <a:xfrm rot="0">
            <a:off x="2953480" y="2743102"/>
            <a:ext cx="8914535" cy="2443381"/>
            <a:chOff x="0" y="0"/>
            <a:chExt cx="11886046" cy="3257841"/>
          </a:xfrm>
        </p:grpSpPr>
        <p:sp>
          <p:nvSpPr>
            <p:cNvPr name="TextBox 52" id="52"/>
            <p:cNvSpPr txBox="true"/>
            <p:nvPr/>
          </p:nvSpPr>
          <p:spPr>
            <a:xfrm rot="0">
              <a:off x="0" y="-3323"/>
              <a:ext cx="2066475" cy="2718384"/>
            </a:xfrm>
            <a:prstGeom prst="rect">
              <a:avLst/>
            </a:prstGeom>
          </p:spPr>
          <p:txBody>
            <a:bodyPr anchor="t" rtlCol="false" tIns="0" lIns="0" bIns="0" rIns="0">
              <a:spAutoFit/>
            </a:bodyPr>
            <a:lstStyle/>
            <a:p>
              <a:pPr algn="ctr">
                <a:lnSpc>
                  <a:spcPts val="16465"/>
                </a:lnSpc>
              </a:pPr>
              <a:r>
                <a:rPr lang="en-US" sz="11761">
                  <a:solidFill>
                    <a:srgbClr val="C3545B"/>
                  </a:solidFill>
                  <a:latin typeface="Brasika"/>
                </a:rPr>
                <a:t>M</a:t>
              </a:r>
            </a:p>
          </p:txBody>
        </p:sp>
        <p:sp>
          <p:nvSpPr>
            <p:cNvPr name="TextBox 53" id="53"/>
            <p:cNvSpPr txBox="true"/>
            <p:nvPr/>
          </p:nvSpPr>
          <p:spPr>
            <a:xfrm rot="-353581">
              <a:off x="2365271" y="-287823"/>
              <a:ext cx="2128952" cy="3165334"/>
            </a:xfrm>
            <a:prstGeom prst="rect">
              <a:avLst/>
            </a:prstGeom>
          </p:spPr>
          <p:txBody>
            <a:bodyPr anchor="t" rtlCol="false" tIns="0" lIns="0" bIns="0" rIns="0">
              <a:spAutoFit/>
            </a:bodyPr>
            <a:lstStyle/>
            <a:p>
              <a:pPr algn="ctr">
                <a:lnSpc>
                  <a:spcPts val="19167"/>
                </a:lnSpc>
              </a:pPr>
              <a:r>
                <a:rPr lang="en-US" sz="13691">
                  <a:solidFill>
                    <a:srgbClr val="9C393F"/>
                  </a:solidFill>
                  <a:latin typeface="Brasika"/>
                </a:rPr>
                <a:t>a</a:t>
              </a:r>
            </a:p>
          </p:txBody>
        </p:sp>
        <p:sp>
          <p:nvSpPr>
            <p:cNvPr name="TextBox 54" id="54"/>
            <p:cNvSpPr txBox="true"/>
            <p:nvPr/>
          </p:nvSpPr>
          <p:spPr>
            <a:xfrm rot="0">
              <a:off x="4734957" y="-60473"/>
              <a:ext cx="1972719" cy="3165334"/>
            </a:xfrm>
            <a:prstGeom prst="rect">
              <a:avLst/>
            </a:prstGeom>
          </p:spPr>
          <p:txBody>
            <a:bodyPr anchor="t" rtlCol="false" tIns="0" lIns="0" bIns="0" rIns="0">
              <a:spAutoFit/>
            </a:bodyPr>
            <a:lstStyle/>
            <a:p>
              <a:pPr algn="ctr">
                <a:lnSpc>
                  <a:spcPts val="19167"/>
                </a:lnSpc>
              </a:pPr>
              <a:r>
                <a:rPr lang="en-US" sz="13691">
                  <a:solidFill>
                    <a:srgbClr val="C3545B"/>
                  </a:solidFill>
                  <a:latin typeface="Brasika"/>
                </a:rPr>
                <a:t>c</a:t>
              </a:r>
            </a:p>
          </p:txBody>
        </p:sp>
        <p:sp>
          <p:nvSpPr>
            <p:cNvPr name="TextBox 55" id="55"/>
            <p:cNvSpPr txBox="true"/>
            <p:nvPr/>
          </p:nvSpPr>
          <p:spPr>
            <a:xfrm rot="-69304">
              <a:off x="7037047" y="-319427"/>
              <a:ext cx="2169951" cy="3165334"/>
            </a:xfrm>
            <a:prstGeom prst="rect">
              <a:avLst/>
            </a:prstGeom>
          </p:spPr>
          <p:txBody>
            <a:bodyPr anchor="t" rtlCol="false" tIns="0" lIns="0" bIns="0" rIns="0">
              <a:spAutoFit/>
            </a:bodyPr>
            <a:lstStyle/>
            <a:p>
              <a:pPr algn="ctr">
                <a:lnSpc>
                  <a:spcPts val="19167"/>
                </a:lnSpc>
              </a:pPr>
              <a:r>
                <a:rPr lang="en-US" sz="13691">
                  <a:solidFill>
                    <a:srgbClr val="9C393F"/>
                  </a:solidFill>
                  <a:latin typeface="Brasika"/>
                </a:rPr>
                <a:t>h</a:t>
              </a:r>
            </a:p>
          </p:txBody>
        </p:sp>
        <p:sp>
          <p:nvSpPr>
            <p:cNvPr name="TextBox 56" id="56"/>
            <p:cNvSpPr txBox="true"/>
            <p:nvPr/>
          </p:nvSpPr>
          <p:spPr>
            <a:xfrm rot="-324617">
              <a:off x="9278142" y="-16805"/>
              <a:ext cx="2465564" cy="3165334"/>
            </a:xfrm>
            <a:prstGeom prst="rect">
              <a:avLst/>
            </a:prstGeom>
          </p:spPr>
          <p:txBody>
            <a:bodyPr anchor="t" rtlCol="false" tIns="0" lIns="0" bIns="0" rIns="0">
              <a:spAutoFit/>
            </a:bodyPr>
            <a:lstStyle/>
            <a:p>
              <a:pPr algn="ctr">
                <a:lnSpc>
                  <a:spcPts val="19167"/>
                </a:lnSpc>
              </a:pPr>
              <a:r>
                <a:rPr lang="en-US" sz="13691">
                  <a:solidFill>
                    <a:srgbClr val="C3545B"/>
                  </a:solidFill>
                  <a:latin typeface="Brasika"/>
                </a:rPr>
                <a:t>i</a:t>
              </a:r>
            </a:p>
          </p:txBody>
        </p:sp>
      </p:grpSp>
      <p:sp>
        <p:nvSpPr>
          <p:cNvPr name="TextBox 57" id="57"/>
          <p:cNvSpPr txBox="true"/>
          <p:nvPr/>
        </p:nvSpPr>
        <p:spPr>
          <a:xfrm rot="-69304">
            <a:off x="13417131" y="2493089"/>
            <a:ext cx="1700185" cy="2454334"/>
          </a:xfrm>
          <a:prstGeom prst="rect">
            <a:avLst/>
          </a:prstGeom>
        </p:spPr>
        <p:txBody>
          <a:bodyPr anchor="t" rtlCol="false" tIns="0" lIns="0" bIns="0" rIns="0">
            <a:spAutoFit/>
          </a:bodyPr>
          <a:lstStyle/>
          <a:p>
            <a:pPr algn="ctr">
              <a:lnSpc>
                <a:spcPts val="19008"/>
              </a:lnSpc>
            </a:pPr>
            <a:r>
              <a:rPr lang="en-US" sz="13577">
                <a:solidFill>
                  <a:srgbClr val="9C393F"/>
                </a:solidFill>
                <a:latin typeface="Brasika"/>
              </a:rPr>
              <a:t>e</a:t>
            </a:r>
          </a:p>
        </p:txBody>
      </p:sp>
      <p:sp>
        <p:nvSpPr>
          <p:cNvPr name="Freeform 58" id="58"/>
          <p:cNvSpPr/>
          <p:nvPr/>
        </p:nvSpPr>
        <p:spPr>
          <a:xfrm flipH="false" flipV="false" rot="694871">
            <a:off x="1850543" y="2673092"/>
            <a:ext cx="1315606" cy="1512191"/>
          </a:xfrm>
          <a:custGeom>
            <a:avLst/>
            <a:gdLst/>
            <a:ahLst/>
            <a:cxnLst/>
            <a:rect r="r" b="b" t="t" l="l"/>
            <a:pathLst>
              <a:path h="1512191" w="1315606">
                <a:moveTo>
                  <a:pt x="0" y="0"/>
                </a:moveTo>
                <a:lnTo>
                  <a:pt x="1315606" y="0"/>
                </a:lnTo>
                <a:lnTo>
                  <a:pt x="1315606" y="1512191"/>
                </a:lnTo>
                <a:lnTo>
                  <a:pt x="0" y="151219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59" id="59"/>
          <p:cNvSpPr/>
          <p:nvPr/>
        </p:nvSpPr>
        <p:spPr>
          <a:xfrm flipH="false" flipV="false" rot="-1239659">
            <a:off x="15351416" y="2916298"/>
            <a:ext cx="1231152" cy="1415117"/>
          </a:xfrm>
          <a:custGeom>
            <a:avLst/>
            <a:gdLst/>
            <a:ahLst/>
            <a:cxnLst/>
            <a:rect r="r" b="b" t="t" l="l"/>
            <a:pathLst>
              <a:path h="1415117" w="1231152">
                <a:moveTo>
                  <a:pt x="0" y="0"/>
                </a:moveTo>
                <a:lnTo>
                  <a:pt x="1231152" y="0"/>
                </a:lnTo>
                <a:lnTo>
                  <a:pt x="1231152" y="1415117"/>
                </a:lnTo>
                <a:lnTo>
                  <a:pt x="0" y="1415117"/>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60" id="60"/>
          <p:cNvSpPr txBox="true"/>
          <p:nvPr/>
        </p:nvSpPr>
        <p:spPr>
          <a:xfrm rot="0">
            <a:off x="4094564" y="7267198"/>
            <a:ext cx="5158533" cy="1600240"/>
          </a:xfrm>
          <a:prstGeom prst="rect">
            <a:avLst/>
          </a:prstGeom>
        </p:spPr>
        <p:txBody>
          <a:bodyPr anchor="t" rtlCol="false" tIns="0" lIns="0" bIns="0" rIns="0">
            <a:spAutoFit/>
          </a:bodyPr>
          <a:lstStyle/>
          <a:p>
            <a:pPr algn="ctr">
              <a:lnSpc>
                <a:spcPts val="9212"/>
              </a:lnSpc>
            </a:pPr>
            <a:r>
              <a:rPr lang="en-US" sz="6580" spc="329">
                <a:solidFill>
                  <a:srgbClr val="7A587B"/>
                </a:solidFill>
                <a:latin typeface="Jua"/>
              </a:rPr>
              <a:t>• Eka Milenia</a:t>
            </a:r>
          </a:p>
        </p:txBody>
      </p:sp>
      <p:sp>
        <p:nvSpPr>
          <p:cNvPr name="TextBox 61" id="61"/>
          <p:cNvSpPr txBox="true"/>
          <p:nvPr/>
        </p:nvSpPr>
        <p:spPr>
          <a:xfrm rot="163611">
            <a:off x="11716659" y="2432215"/>
            <a:ext cx="1745244" cy="2454334"/>
          </a:xfrm>
          <a:prstGeom prst="rect">
            <a:avLst/>
          </a:prstGeom>
        </p:spPr>
        <p:txBody>
          <a:bodyPr anchor="t" rtlCol="false" tIns="0" lIns="0" bIns="0" rIns="0">
            <a:spAutoFit/>
          </a:bodyPr>
          <a:lstStyle/>
          <a:p>
            <a:pPr algn="ctr">
              <a:lnSpc>
                <a:spcPts val="19008"/>
              </a:lnSpc>
            </a:pPr>
            <a:r>
              <a:rPr lang="en-US" sz="13577">
                <a:solidFill>
                  <a:srgbClr val="9C393F"/>
                </a:solidFill>
                <a:latin typeface="Brasika"/>
              </a:rPr>
              <a:t>n</a:t>
            </a:r>
          </a:p>
        </p:txBody>
      </p:sp>
      <p:grpSp>
        <p:nvGrpSpPr>
          <p:cNvPr name="Group 62" id="62"/>
          <p:cNvGrpSpPr/>
          <p:nvPr/>
        </p:nvGrpSpPr>
        <p:grpSpPr>
          <a:xfrm rot="253686">
            <a:off x="1523754" y="5295169"/>
            <a:ext cx="1555286" cy="1873001"/>
            <a:chOff x="0" y="0"/>
            <a:chExt cx="269559" cy="324625"/>
          </a:xfrm>
        </p:grpSpPr>
        <p:sp>
          <p:nvSpPr>
            <p:cNvPr name="Freeform 63" id="63"/>
            <p:cNvSpPr/>
            <p:nvPr/>
          </p:nvSpPr>
          <p:spPr>
            <a:xfrm flipH="false" flipV="false" rot="0">
              <a:off x="0" y="0"/>
              <a:ext cx="269559" cy="324625"/>
            </a:xfrm>
            <a:custGeom>
              <a:avLst/>
              <a:gdLst/>
              <a:ahLst/>
              <a:cxnLst/>
              <a:rect r="r" b="b" t="t" l="l"/>
              <a:pathLst>
                <a:path h="324625" w="269559">
                  <a:moveTo>
                    <a:pt x="0" y="0"/>
                  </a:moveTo>
                  <a:lnTo>
                    <a:pt x="269559" y="0"/>
                  </a:lnTo>
                  <a:lnTo>
                    <a:pt x="269559" y="324625"/>
                  </a:lnTo>
                  <a:lnTo>
                    <a:pt x="0" y="324625"/>
                  </a:lnTo>
                  <a:close/>
                </a:path>
              </a:pathLst>
            </a:custGeom>
            <a:solidFill>
              <a:srgbClr val="F7F4F2"/>
            </a:solidFill>
          </p:spPr>
        </p:sp>
        <p:sp>
          <p:nvSpPr>
            <p:cNvPr name="TextBox 64" id="64"/>
            <p:cNvSpPr txBox="true"/>
            <p:nvPr/>
          </p:nvSpPr>
          <p:spPr>
            <a:xfrm>
              <a:off x="0" y="-133350"/>
              <a:ext cx="269559" cy="457975"/>
            </a:xfrm>
            <a:prstGeom prst="rect">
              <a:avLst/>
            </a:prstGeom>
          </p:spPr>
          <p:txBody>
            <a:bodyPr anchor="ctr" rtlCol="false" tIns="105041" lIns="105041" bIns="105041" rIns="105041"/>
            <a:lstStyle/>
            <a:p>
              <a:pPr algn="ctr">
                <a:lnSpc>
                  <a:spcPts val="9024"/>
                </a:lnSpc>
              </a:pPr>
            </a:p>
          </p:txBody>
        </p:sp>
      </p:grpSp>
      <p:grpSp>
        <p:nvGrpSpPr>
          <p:cNvPr name="Group 65" id="65"/>
          <p:cNvGrpSpPr/>
          <p:nvPr/>
        </p:nvGrpSpPr>
        <p:grpSpPr>
          <a:xfrm rot="-394025">
            <a:off x="7015987" y="5706869"/>
            <a:ext cx="1453581" cy="1620599"/>
            <a:chOff x="0" y="0"/>
            <a:chExt cx="789213" cy="879894"/>
          </a:xfrm>
        </p:grpSpPr>
        <p:sp>
          <p:nvSpPr>
            <p:cNvPr name="Freeform 66" id="66"/>
            <p:cNvSpPr/>
            <p:nvPr/>
          </p:nvSpPr>
          <p:spPr>
            <a:xfrm flipH="false" flipV="false" rot="0">
              <a:off x="0" y="0"/>
              <a:ext cx="789213" cy="879894"/>
            </a:xfrm>
            <a:custGeom>
              <a:avLst/>
              <a:gdLst/>
              <a:ahLst/>
              <a:cxnLst/>
              <a:rect r="r" b="b" t="t" l="l"/>
              <a:pathLst>
                <a:path h="879894" w="789213">
                  <a:moveTo>
                    <a:pt x="203200" y="0"/>
                  </a:moveTo>
                  <a:lnTo>
                    <a:pt x="789213" y="0"/>
                  </a:lnTo>
                  <a:lnTo>
                    <a:pt x="586013" y="879894"/>
                  </a:lnTo>
                  <a:lnTo>
                    <a:pt x="0" y="879894"/>
                  </a:lnTo>
                  <a:lnTo>
                    <a:pt x="203200" y="0"/>
                  </a:lnTo>
                  <a:close/>
                </a:path>
              </a:pathLst>
            </a:custGeom>
            <a:solidFill>
              <a:srgbClr val="F7F4F2"/>
            </a:solidFill>
          </p:spPr>
        </p:sp>
        <p:sp>
          <p:nvSpPr>
            <p:cNvPr name="TextBox 67" id="67"/>
            <p:cNvSpPr txBox="true"/>
            <p:nvPr/>
          </p:nvSpPr>
          <p:spPr>
            <a:xfrm>
              <a:off x="101600" y="-133350"/>
              <a:ext cx="586013" cy="1013244"/>
            </a:xfrm>
            <a:prstGeom prst="rect">
              <a:avLst/>
            </a:prstGeom>
          </p:spPr>
          <p:txBody>
            <a:bodyPr anchor="ctr" rtlCol="false" tIns="105041" lIns="105041" bIns="105041" rIns="105041"/>
            <a:lstStyle/>
            <a:p>
              <a:pPr algn="ctr">
                <a:lnSpc>
                  <a:spcPts val="9024"/>
                </a:lnSpc>
              </a:pPr>
            </a:p>
          </p:txBody>
        </p:sp>
      </p:grpSp>
      <p:grpSp>
        <p:nvGrpSpPr>
          <p:cNvPr name="Group 68" id="68"/>
          <p:cNvGrpSpPr/>
          <p:nvPr/>
        </p:nvGrpSpPr>
        <p:grpSpPr>
          <a:xfrm rot="-353581">
            <a:off x="3419256" y="5865945"/>
            <a:ext cx="1350616" cy="1420241"/>
            <a:chOff x="0" y="0"/>
            <a:chExt cx="234086" cy="246154"/>
          </a:xfrm>
        </p:grpSpPr>
        <p:sp>
          <p:nvSpPr>
            <p:cNvPr name="Freeform 69" id="69"/>
            <p:cNvSpPr/>
            <p:nvPr/>
          </p:nvSpPr>
          <p:spPr>
            <a:xfrm flipH="false" flipV="false" rot="0">
              <a:off x="0" y="0"/>
              <a:ext cx="234086" cy="246154"/>
            </a:xfrm>
            <a:custGeom>
              <a:avLst/>
              <a:gdLst/>
              <a:ahLst/>
              <a:cxnLst/>
              <a:rect r="r" b="b" t="t" l="l"/>
              <a:pathLst>
                <a:path h="246154" w="234086">
                  <a:moveTo>
                    <a:pt x="0" y="0"/>
                  </a:moveTo>
                  <a:lnTo>
                    <a:pt x="234086" y="0"/>
                  </a:lnTo>
                  <a:lnTo>
                    <a:pt x="234086" y="246154"/>
                  </a:lnTo>
                  <a:lnTo>
                    <a:pt x="0" y="246154"/>
                  </a:lnTo>
                  <a:close/>
                </a:path>
              </a:pathLst>
            </a:custGeom>
            <a:solidFill>
              <a:srgbClr val="F7F4F2"/>
            </a:solidFill>
          </p:spPr>
        </p:sp>
        <p:sp>
          <p:nvSpPr>
            <p:cNvPr name="TextBox 70" id="70"/>
            <p:cNvSpPr txBox="true"/>
            <p:nvPr/>
          </p:nvSpPr>
          <p:spPr>
            <a:xfrm>
              <a:off x="0" y="-133350"/>
              <a:ext cx="234086" cy="379504"/>
            </a:xfrm>
            <a:prstGeom prst="rect">
              <a:avLst/>
            </a:prstGeom>
          </p:spPr>
          <p:txBody>
            <a:bodyPr anchor="ctr" rtlCol="false" tIns="105041" lIns="105041" bIns="105041" rIns="105041"/>
            <a:lstStyle/>
            <a:p>
              <a:pPr algn="ctr">
                <a:lnSpc>
                  <a:spcPts val="9024"/>
                </a:lnSpc>
              </a:pPr>
            </a:p>
          </p:txBody>
        </p:sp>
      </p:grpSp>
      <p:grpSp>
        <p:nvGrpSpPr>
          <p:cNvPr name="Group 71" id="71"/>
          <p:cNvGrpSpPr/>
          <p:nvPr/>
        </p:nvGrpSpPr>
        <p:grpSpPr>
          <a:xfrm rot="-10464667">
            <a:off x="5120843" y="5542930"/>
            <a:ext cx="1709106" cy="1620599"/>
            <a:chOff x="0" y="0"/>
            <a:chExt cx="812800" cy="770709"/>
          </a:xfrm>
        </p:grpSpPr>
        <p:sp>
          <p:nvSpPr>
            <p:cNvPr name="Freeform 72" id="72"/>
            <p:cNvSpPr/>
            <p:nvPr/>
          </p:nvSpPr>
          <p:spPr>
            <a:xfrm flipH="false" flipV="false" rot="0">
              <a:off x="0" y="0"/>
              <a:ext cx="812800" cy="770709"/>
            </a:xfrm>
            <a:custGeom>
              <a:avLst/>
              <a:gdLst/>
              <a:ahLst/>
              <a:cxnLst/>
              <a:rect r="r" b="b" t="t" l="l"/>
              <a:pathLst>
                <a:path h="770709" w="812800">
                  <a:moveTo>
                    <a:pt x="203200" y="0"/>
                  </a:moveTo>
                  <a:lnTo>
                    <a:pt x="609600" y="0"/>
                  </a:lnTo>
                  <a:lnTo>
                    <a:pt x="812800" y="770709"/>
                  </a:lnTo>
                  <a:lnTo>
                    <a:pt x="0" y="770709"/>
                  </a:lnTo>
                  <a:lnTo>
                    <a:pt x="203200" y="0"/>
                  </a:lnTo>
                  <a:close/>
                </a:path>
              </a:pathLst>
            </a:custGeom>
            <a:solidFill>
              <a:srgbClr val="F7F4F2"/>
            </a:solidFill>
          </p:spPr>
        </p:sp>
        <p:sp>
          <p:nvSpPr>
            <p:cNvPr name="TextBox 73" id="73"/>
            <p:cNvSpPr txBox="true"/>
            <p:nvPr/>
          </p:nvSpPr>
          <p:spPr>
            <a:xfrm>
              <a:off x="127000" y="-133350"/>
              <a:ext cx="558800" cy="904059"/>
            </a:xfrm>
            <a:prstGeom prst="rect">
              <a:avLst/>
            </a:prstGeom>
          </p:spPr>
          <p:txBody>
            <a:bodyPr anchor="ctr" rtlCol="false" tIns="105041" lIns="105041" bIns="105041" rIns="105041"/>
            <a:lstStyle/>
            <a:p>
              <a:pPr algn="ctr">
                <a:lnSpc>
                  <a:spcPts val="9024"/>
                </a:lnSpc>
              </a:pPr>
            </a:p>
          </p:txBody>
        </p:sp>
      </p:grpSp>
      <p:grpSp>
        <p:nvGrpSpPr>
          <p:cNvPr name="Group 74" id="74"/>
          <p:cNvGrpSpPr/>
          <p:nvPr/>
        </p:nvGrpSpPr>
        <p:grpSpPr>
          <a:xfrm rot="-394025">
            <a:off x="10526963" y="5710006"/>
            <a:ext cx="1453581" cy="1620599"/>
            <a:chOff x="0" y="0"/>
            <a:chExt cx="789213" cy="879894"/>
          </a:xfrm>
        </p:grpSpPr>
        <p:sp>
          <p:nvSpPr>
            <p:cNvPr name="Freeform 75" id="75"/>
            <p:cNvSpPr/>
            <p:nvPr/>
          </p:nvSpPr>
          <p:spPr>
            <a:xfrm flipH="false" flipV="false" rot="0">
              <a:off x="0" y="0"/>
              <a:ext cx="789213" cy="879894"/>
            </a:xfrm>
            <a:custGeom>
              <a:avLst/>
              <a:gdLst/>
              <a:ahLst/>
              <a:cxnLst/>
              <a:rect r="r" b="b" t="t" l="l"/>
              <a:pathLst>
                <a:path h="879894" w="789213">
                  <a:moveTo>
                    <a:pt x="203200" y="0"/>
                  </a:moveTo>
                  <a:lnTo>
                    <a:pt x="789213" y="0"/>
                  </a:lnTo>
                  <a:lnTo>
                    <a:pt x="586013" y="879894"/>
                  </a:lnTo>
                  <a:lnTo>
                    <a:pt x="0" y="879894"/>
                  </a:lnTo>
                  <a:lnTo>
                    <a:pt x="203200" y="0"/>
                  </a:lnTo>
                  <a:close/>
                </a:path>
              </a:pathLst>
            </a:custGeom>
            <a:solidFill>
              <a:srgbClr val="F7F4F2"/>
            </a:solidFill>
          </p:spPr>
        </p:sp>
        <p:sp>
          <p:nvSpPr>
            <p:cNvPr name="TextBox 76" id="76"/>
            <p:cNvSpPr txBox="true"/>
            <p:nvPr/>
          </p:nvSpPr>
          <p:spPr>
            <a:xfrm>
              <a:off x="101600" y="-133350"/>
              <a:ext cx="586013" cy="1013244"/>
            </a:xfrm>
            <a:prstGeom prst="rect">
              <a:avLst/>
            </a:prstGeom>
          </p:spPr>
          <p:txBody>
            <a:bodyPr anchor="ctr" rtlCol="false" tIns="105041" lIns="105041" bIns="105041" rIns="105041"/>
            <a:lstStyle/>
            <a:p>
              <a:pPr algn="ctr">
                <a:lnSpc>
                  <a:spcPts val="9024"/>
                </a:lnSpc>
              </a:pPr>
            </a:p>
          </p:txBody>
        </p:sp>
      </p:grpSp>
      <p:grpSp>
        <p:nvGrpSpPr>
          <p:cNvPr name="Group 77" id="77"/>
          <p:cNvGrpSpPr/>
          <p:nvPr/>
        </p:nvGrpSpPr>
        <p:grpSpPr>
          <a:xfrm rot="-353581">
            <a:off x="8828604" y="5813839"/>
            <a:ext cx="1350616" cy="1420241"/>
            <a:chOff x="0" y="0"/>
            <a:chExt cx="234086" cy="246154"/>
          </a:xfrm>
        </p:grpSpPr>
        <p:sp>
          <p:nvSpPr>
            <p:cNvPr name="Freeform 78" id="78"/>
            <p:cNvSpPr/>
            <p:nvPr/>
          </p:nvSpPr>
          <p:spPr>
            <a:xfrm flipH="false" flipV="false" rot="0">
              <a:off x="0" y="0"/>
              <a:ext cx="234086" cy="246154"/>
            </a:xfrm>
            <a:custGeom>
              <a:avLst/>
              <a:gdLst/>
              <a:ahLst/>
              <a:cxnLst/>
              <a:rect r="r" b="b" t="t" l="l"/>
              <a:pathLst>
                <a:path h="246154" w="234086">
                  <a:moveTo>
                    <a:pt x="0" y="0"/>
                  </a:moveTo>
                  <a:lnTo>
                    <a:pt x="234086" y="0"/>
                  </a:lnTo>
                  <a:lnTo>
                    <a:pt x="234086" y="246154"/>
                  </a:lnTo>
                  <a:lnTo>
                    <a:pt x="0" y="246154"/>
                  </a:lnTo>
                  <a:close/>
                </a:path>
              </a:pathLst>
            </a:custGeom>
            <a:solidFill>
              <a:srgbClr val="F7F4F2"/>
            </a:solidFill>
          </p:spPr>
        </p:sp>
        <p:sp>
          <p:nvSpPr>
            <p:cNvPr name="TextBox 79" id="79"/>
            <p:cNvSpPr txBox="true"/>
            <p:nvPr/>
          </p:nvSpPr>
          <p:spPr>
            <a:xfrm>
              <a:off x="0" y="-133350"/>
              <a:ext cx="234086" cy="379504"/>
            </a:xfrm>
            <a:prstGeom prst="rect">
              <a:avLst/>
            </a:prstGeom>
          </p:spPr>
          <p:txBody>
            <a:bodyPr anchor="ctr" rtlCol="false" tIns="105041" lIns="105041" bIns="105041" rIns="105041"/>
            <a:lstStyle/>
            <a:p>
              <a:pPr algn="ctr">
                <a:lnSpc>
                  <a:spcPts val="9024"/>
                </a:lnSpc>
              </a:pPr>
            </a:p>
          </p:txBody>
        </p:sp>
      </p:grpSp>
      <p:grpSp>
        <p:nvGrpSpPr>
          <p:cNvPr name="Group 80" id="80"/>
          <p:cNvGrpSpPr/>
          <p:nvPr/>
        </p:nvGrpSpPr>
        <p:grpSpPr>
          <a:xfrm rot="-10464667">
            <a:off x="12255356" y="5708437"/>
            <a:ext cx="1709106" cy="1620599"/>
            <a:chOff x="0" y="0"/>
            <a:chExt cx="812800" cy="770709"/>
          </a:xfrm>
        </p:grpSpPr>
        <p:sp>
          <p:nvSpPr>
            <p:cNvPr name="Freeform 81" id="81"/>
            <p:cNvSpPr/>
            <p:nvPr/>
          </p:nvSpPr>
          <p:spPr>
            <a:xfrm flipH="false" flipV="false" rot="0">
              <a:off x="0" y="0"/>
              <a:ext cx="812800" cy="770709"/>
            </a:xfrm>
            <a:custGeom>
              <a:avLst/>
              <a:gdLst/>
              <a:ahLst/>
              <a:cxnLst/>
              <a:rect r="r" b="b" t="t" l="l"/>
              <a:pathLst>
                <a:path h="770709" w="812800">
                  <a:moveTo>
                    <a:pt x="203200" y="0"/>
                  </a:moveTo>
                  <a:lnTo>
                    <a:pt x="609600" y="0"/>
                  </a:lnTo>
                  <a:lnTo>
                    <a:pt x="812800" y="770709"/>
                  </a:lnTo>
                  <a:lnTo>
                    <a:pt x="0" y="770709"/>
                  </a:lnTo>
                  <a:lnTo>
                    <a:pt x="203200" y="0"/>
                  </a:lnTo>
                  <a:close/>
                </a:path>
              </a:pathLst>
            </a:custGeom>
            <a:solidFill>
              <a:srgbClr val="F7F4F2"/>
            </a:solidFill>
          </p:spPr>
        </p:sp>
        <p:sp>
          <p:nvSpPr>
            <p:cNvPr name="TextBox 82" id="82"/>
            <p:cNvSpPr txBox="true"/>
            <p:nvPr/>
          </p:nvSpPr>
          <p:spPr>
            <a:xfrm>
              <a:off x="127000" y="-133350"/>
              <a:ext cx="558800" cy="904059"/>
            </a:xfrm>
            <a:prstGeom prst="rect">
              <a:avLst/>
            </a:prstGeom>
          </p:spPr>
          <p:txBody>
            <a:bodyPr anchor="ctr" rtlCol="false" tIns="105041" lIns="105041" bIns="105041" rIns="105041"/>
            <a:lstStyle/>
            <a:p>
              <a:pPr algn="ctr">
                <a:lnSpc>
                  <a:spcPts val="9024"/>
                </a:lnSpc>
              </a:pPr>
            </a:p>
          </p:txBody>
        </p:sp>
      </p:grpSp>
      <p:grpSp>
        <p:nvGrpSpPr>
          <p:cNvPr name="Group 83" id="83"/>
          <p:cNvGrpSpPr/>
          <p:nvPr/>
        </p:nvGrpSpPr>
        <p:grpSpPr>
          <a:xfrm rot="-219770">
            <a:off x="14651250" y="5322134"/>
            <a:ext cx="1555286" cy="1873001"/>
            <a:chOff x="0" y="0"/>
            <a:chExt cx="269559" cy="324625"/>
          </a:xfrm>
        </p:grpSpPr>
        <p:sp>
          <p:nvSpPr>
            <p:cNvPr name="Freeform 84" id="84"/>
            <p:cNvSpPr/>
            <p:nvPr/>
          </p:nvSpPr>
          <p:spPr>
            <a:xfrm flipH="false" flipV="false" rot="0">
              <a:off x="0" y="0"/>
              <a:ext cx="269559" cy="324625"/>
            </a:xfrm>
            <a:custGeom>
              <a:avLst/>
              <a:gdLst/>
              <a:ahLst/>
              <a:cxnLst/>
              <a:rect r="r" b="b" t="t" l="l"/>
              <a:pathLst>
                <a:path h="324625" w="269559">
                  <a:moveTo>
                    <a:pt x="0" y="0"/>
                  </a:moveTo>
                  <a:lnTo>
                    <a:pt x="269559" y="0"/>
                  </a:lnTo>
                  <a:lnTo>
                    <a:pt x="269559" y="324625"/>
                  </a:lnTo>
                  <a:lnTo>
                    <a:pt x="0" y="324625"/>
                  </a:lnTo>
                  <a:close/>
                </a:path>
              </a:pathLst>
            </a:custGeom>
            <a:solidFill>
              <a:srgbClr val="F7F4F2"/>
            </a:solidFill>
          </p:spPr>
        </p:sp>
        <p:sp>
          <p:nvSpPr>
            <p:cNvPr name="TextBox 85" id="85"/>
            <p:cNvSpPr txBox="true"/>
            <p:nvPr/>
          </p:nvSpPr>
          <p:spPr>
            <a:xfrm>
              <a:off x="0" y="-133350"/>
              <a:ext cx="269559" cy="457975"/>
            </a:xfrm>
            <a:prstGeom prst="rect">
              <a:avLst/>
            </a:prstGeom>
          </p:spPr>
          <p:txBody>
            <a:bodyPr anchor="ctr" rtlCol="false" tIns="105041" lIns="105041" bIns="105041" rIns="105041"/>
            <a:lstStyle/>
            <a:p>
              <a:pPr algn="ctr">
                <a:lnSpc>
                  <a:spcPts val="9024"/>
                </a:lnSpc>
              </a:pPr>
            </a:p>
          </p:txBody>
        </p:sp>
      </p:grpSp>
      <p:sp>
        <p:nvSpPr>
          <p:cNvPr name="TextBox 86" id="86"/>
          <p:cNvSpPr txBox="true"/>
          <p:nvPr/>
        </p:nvSpPr>
        <p:spPr>
          <a:xfrm rot="0">
            <a:off x="9381984" y="7410073"/>
            <a:ext cx="4972062" cy="1575085"/>
          </a:xfrm>
          <a:prstGeom prst="rect">
            <a:avLst/>
          </a:prstGeom>
        </p:spPr>
        <p:txBody>
          <a:bodyPr anchor="t" rtlCol="false" tIns="0" lIns="0" bIns="0" rIns="0">
            <a:spAutoFit/>
          </a:bodyPr>
          <a:lstStyle/>
          <a:p>
            <a:pPr algn="ctr">
              <a:lnSpc>
                <a:spcPts val="9212"/>
              </a:lnSpc>
            </a:pPr>
            <a:r>
              <a:rPr lang="en-US" sz="6580" spc="329">
                <a:solidFill>
                  <a:srgbClr val="7A587B"/>
                </a:solidFill>
                <a:latin typeface="Jua"/>
              </a:rPr>
              <a:t>Ramadhani •</a:t>
            </a:r>
          </a:p>
        </p:txBody>
      </p:sp>
      <p:sp>
        <p:nvSpPr>
          <p:cNvPr name="TextBox 87" id="87"/>
          <p:cNvSpPr txBox="true"/>
          <p:nvPr/>
        </p:nvSpPr>
        <p:spPr>
          <a:xfrm rot="163611">
            <a:off x="12333819" y="4836423"/>
            <a:ext cx="1745244" cy="2454334"/>
          </a:xfrm>
          <a:prstGeom prst="rect">
            <a:avLst/>
          </a:prstGeom>
        </p:spPr>
        <p:txBody>
          <a:bodyPr anchor="t" rtlCol="false" tIns="0" lIns="0" bIns="0" rIns="0">
            <a:spAutoFit/>
          </a:bodyPr>
          <a:lstStyle/>
          <a:p>
            <a:pPr algn="ctr">
              <a:lnSpc>
                <a:spcPts val="19008"/>
              </a:lnSpc>
            </a:pPr>
            <a:r>
              <a:rPr lang="en-US" sz="13577">
                <a:solidFill>
                  <a:srgbClr val="9C393F"/>
                </a:solidFill>
                <a:latin typeface="Brasika"/>
              </a:rPr>
              <a:t>n</a:t>
            </a:r>
          </a:p>
        </p:txBody>
      </p:sp>
      <p:sp>
        <p:nvSpPr>
          <p:cNvPr name="TextBox 88" id="88"/>
          <p:cNvSpPr txBox="true"/>
          <p:nvPr/>
        </p:nvSpPr>
        <p:spPr>
          <a:xfrm rot="-405889">
            <a:off x="1310642" y="4895217"/>
            <a:ext cx="1789172" cy="2455486"/>
          </a:xfrm>
          <a:prstGeom prst="rect">
            <a:avLst/>
          </a:prstGeom>
        </p:spPr>
        <p:txBody>
          <a:bodyPr anchor="t" rtlCol="false" tIns="0" lIns="0" bIns="0" rIns="0">
            <a:spAutoFit/>
          </a:bodyPr>
          <a:lstStyle/>
          <a:p>
            <a:pPr algn="ctr">
              <a:lnSpc>
                <a:spcPts val="19008"/>
              </a:lnSpc>
            </a:pPr>
            <a:r>
              <a:rPr lang="en-US" sz="13577">
                <a:solidFill>
                  <a:srgbClr val="C3545B"/>
                </a:solidFill>
                <a:latin typeface="Brasika"/>
              </a:rPr>
              <a:t>L</a:t>
            </a:r>
          </a:p>
        </p:txBody>
      </p:sp>
      <p:sp>
        <p:nvSpPr>
          <p:cNvPr name="TextBox 89" id="89"/>
          <p:cNvSpPr txBox="true"/>
          <p:nvPr/>
        </p:nvSpPr>
        <p:spPr>
          <a:xfrm rot="-69304">
            <a:off x="3163190" y="4976591"/>
            <a:ext cx="1700185" cy="2454334"/>
          </a:xfrm>
          <a:prstGeom prst="rect">
            <a:avLst/>
          </a:prstGeom>
        </p:spPr>
        <p:txBody>
          <a:bodyPr anchor="t" rtlCol="false" tIns="0" lIns="0" bIns="0" rIns="0">
            <a:spAutoFit/>
          </a:bodyPr>
          <a:lstStyle/>
          <a:p>
            <a:pPr algn="ctr">
              <a:lnSpc>
                <a:spcPts val="19008"/>
              </a:lnSpc>
            </a:pPr>
            <a:r>
              <a:rPr lang="en-US" sz="13577">
                <a:solidFill>
                  <a:srgbClr val="9C393F"/>
                </a:solidFill>
                <a:latin typeface="Brasika"/>
              </a:rPr>
              <a:t>e</a:t>
            </a:r>
          </a:p>
        </p:txBody>
      </p:sp>
      <p:sp>
        <p:nvSpPr>
          <p:cNvPr name="TextBox 90" id="90"/>
          <p:cNvSpPr txBox="true"/>
          <p:nvPr/>
        </p:nvSpPr>
        <p:spPr>
          <a:xfrm rot="-353581">
            <a:off x="6989547" y="5036211"/>
            <a:ext cx="1583443" cy="2454334"/>
          </a:xfrm>
          <a:prstGeom prst="rect">
            <a:avLst/>
          </a:prstGeom>
        </p:spPr>
        <p:txBody>
          <a:bodyPr anchor="t" rtlCol="false" tIns="0" lIns="0" bIns="0" rIns="0">
            <a:spAutoFit/>
          </a:bodyPr>
          <a:lstStyle/>
          <a:p>
            <a:pPr algn="ctr">
              <a:lnSpc>
                <a:spcPts val="19008"/>
              </a:lnSpc>
            </a:pPr>
            <a:r>
              <a:rPr lang="en-US" sz="13577">
                <a:solidFill>
                  <a:srgbClr val="9C393F"/>
                </a:solidFill>
                <a:latin typeface="Brasika"/>
              </a:rPr>
              <a:t>r</a:t>
            </a:r>
          </a:p>
        </p:txBody>
      </p:sp>
      <p:sp>
        <p:nvSpPr>
          <p:cNvPr name="TextBox 91" id="91"/>
          <p:cNvSpPr txBox="true"/>
          <p:nvPr/>
        </p:nvSpPr>
        <p:spPr>
          <a:xfrm rot="0">
            <a:off x="5176013" y="4788567"/>
            <a:ext cx="1598767" cy="2454334"/>
          </a:xfrm>
          <a:prstGeom prst="rect">
            <a:avLst/>
          </a:prstGeom>
        </p:spPr>
        <p:txBody>
          <a:bodyPr anchor="t" rtlCol="false" tIns="0" lIns="0" bIns="0" rIns="0">
            <a:spAutoFit/>
          </a:bodyPr>
          <a:lstStyle/>
          <a:p>
            <a:pPr algn="ctr">
              <a:lnSpc>
                <a:spcPts val="19008"/>
              </a:lnSpc>
            </a:pPr>
            <a:r>
              <a:rPr lang="en-US" sz="13577">
                <a:solidFill>
                  <a:srgbClr val="C3545B"/>
                </a:solidFill>
                <a:latin typeface="Brasika"/>
              </a:rPr>
              <a:t>a</a:t>
            </a:r>
          </a:p>
        </p:txBody>
      </p:sp>
      <p:sp>
        <p:nvSpPr>
          <p:cNvPr name="TextBox 92" id="92"/>
          <p:cNvSpPr txBox="true"/>
          <p:nvPr/>
        </p:nvSpPr>
        <p:spPr>
          <a:xfrm rot="-324617">
            <a:off x="8569992" y="5017502"/>
            <a:ext cx="1833803" cy="2454334"/>
          </a:xfrm>
          <a:prstGeom prst="rect">
            <a:avLst/>
          </a:prstGeom>
        </p:spPr>
        <p:txBody>
          <a:bodyPr anchor="t" rtlCol="false" tIns="0" lIns="0" bIns="0" rIns="0">
            <a:spAutoFit/>
          </a:bodyPr>
          <a:lstStyle/>
          <a:p>
            <a:pPr algn="ctr">
              <a:lnSpc>
                <a:spcPts val="19008"/>
              </a:lnSpc>
            </a:pPr>
            <a:r>
              <a:rPr lang="en-US" sz="13577">
                <a:solidFill>
                  <a:srgbClr val="C3545B"/>
                </a:solidFill>
                <a:latin typeface="Brasika"/>
              </a:rPr>
              <a:t>n</a:t>
            </a:r>
          </a:p>
        </p:txBody>
      </p:sp>
      <p:sp>
        <p:nvSpPr>
          <p:cNvPr name="TextBox 93" id="93"/>
          <p:cNvSpPr txBox="true"/>
          <p:nvPr/>
        </p:nvSpPr>
        <p:spPr>
          <a:xfrm rot="-69304">
            <a:off x="10537463" y="5278340"/>
            <a:ext cx="1557539" cy="2243080"/>
          </a:xfrm>
          <a:prstGeom prst="rect">
            <a:avLst/>
          </a:prstGeom>
        </p:spPr>
        <p:txBody>
          <a:bodyPr anchor="t" rtlCol="false" tIns="0" lIns="0" bIns="0" rIns="0">
            <a:spAutoFit/>
          </a:bodyPr>
          <a:lstStyle/>
          <a:p>
            <a:pPr algn="ctr">
              <a:lnSpc>
                <a:spcPts val="17413"/>
              </a:lnSpc>
            </a:pPr>
            <a:r>
              <a:rPr lang="en-US" sz="12438">
                <a:solidFill>
                  <a:srgbClr val="9C393F"/>
                </a:solidFill>
                <a:latin typeface="Brasika"/>
              </a:rPr>
              <a:t>i</a:t>
            </a:r>
          </a:p>
        </p:txBody>
      </p:sp>
      <p:sp>
        <p:nvSpPr>
          <p:cNvPr name="TextBox 94" id="94"/>
          <p:cNvSpPr txBox="true"/>
          <p:nvPr/>
        </p:nvSpPr>
        <p:spPr>
          <a:xfrm rot="-324617">
            <a:off x="14481594" y="4628780"/>
            <a:ext cx="1816156" cy="2434474"/>
          </a:xfrm>
          <a:prstGeom prst="rect">
            <a:avLst/>
          </a:prstGeom>
        </p:spPr>
        <p:txBody>
          <a:bodyPr anchor="t" rtlCol="false" tIns="0" lIns="0" bIns="0" rIns="0">
            <a:spAutoFit/>
          </a:bodyPr>
          <a:lstStyle/>
          <a:p>
            <a:pPr algn="ctr">
              <a:lnSpc>
                <a:spcPts val="18825"/>
              </a:lnSpc>
            </a:pPr>
            <a:r>
              <a:rPr lang="en-US" sz="13446">
                <a:solidFill>
                  <a:srgbClr val="C3545B"/>
                </a:solidFill>
                <a:latin typeface="Brasika"/>
              </a:rPr>
              <a:t>g</a:t>
            </a:r>
          </a:p>
        </p:txBody>
      </p:sp>
      <p:sp>
        <p:nvSpPr>
          <p:cNvPr name="TextBox 95" id="95"/>
          <p:cNvSpPr txBox="true"/>
          <p:nvPr/>
        </p:nvSpPr>
        <p:spPr>
          <a:xfrm rot="0">
            <a:off x="6418342" y="8464137"/>
            <a:ext cx="5116221" cy="1594403"/>
          </a:xfrm>
          <a:prstGeom prst="rect">
            <a:avLst/>
          </a:prstGeom>
        </p:spPr>
        <p:txBody>
          <a:bodyPr anchor="t" rtlCol="false" tIns="0" lIns="0" bIns="0" rIns="0">
            <a:spAutoFit/>
          </a:bodyPr>
          <a:lstStyle/>
          <a:p>
            <a:pPr algn="ctr">
              <a:lnSpc>
                <a:spcPts val="9212"/>
              </a:lnSpc>
            </a:pPr>
            <a:r>
              <a:rPr lang="en-US" sz="6580" spc="329">
                <a:solidFill>
                  <a:srgbClr val="7A587B"/>
                </a:solidFill>
                <a:latin typeface="Jua"/>
              </a:rPr>
              <a:t>1103228238</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18444" r="0" b="0"/>
            </a:stretch>
          </a:blipFill>
        </p:spPr>
      </p:sp>
      <p:sp>
        <p:nvSpPr>
          <p:cNvPr name="Freeform 3" id="3"/>
          <p:cNvSpPr/>
          <p:nvPr/>
        </p:nvSpPr>
        <p:spPr>
          <a:xfrm flipH="false" flipV="true" rot="-5519181">
            <a:off x="-2152326" y="-2852318"/>
            <a:ext cx="11139286" cy="9231683"/>
          </a:xfrm>
          <a:custGeom>
            <a:avLst/>
            <a:gdLst/>
            <a:ahLst/>
            <a:cxnLst/>
            <a:rect r="r" b="b" t="t" l="l"/>
            <a:pathLst>
              <a:path h="9231683" w="11139286">
                <a:moveTo>
                  <a:pt x="0" y="9231683"/>
                </a:moveTo>
                <a:lnTo>
                  <a:pt x="11139286" y="9231683"/>
                </a:lnTo>
                <a:lnTo>
                  <a:pt x="11139286" y="0"/>
                </a:lnTo>
                <a:lnTo>
                  <a:pt x="0" y="0"/>
                </a:lnTo>
                <a:lnTo>
                  <a:pt x="0" y="9231683"/>
                </a:lnTo>
                <a:close/>
              </a:path>
            </a:pathLst>
          </a:custGeom>
          <a:blipFill>
            <a:blip r:embed="rId3"/>
            <a:stretch>
              <a:fillRect l="0" t="0" r="0" b="0"/>
            </a:stretch>
          </a:blipFill>
        </p:spPr>
      </p:sp>
      <p:sp>
        <p:nvSpPr>
          <p:cNvPr name="Freeform 4" id="4"/>
          <p:cNvSpPr/>
          <p:nvPr/>
        </p:nvSpPr>
        <p:spPr>
          <a:xfrm flipH="false" flipV="true" rot="5400000">
            <a:off x="9779633" y="3149024"/>
            <a:ext cx="10667161" cy="8840410"/>
          </a:xfrm>
          <a:custGeom>
            <a:avLst/>
            <a:gdLst/>
            <a:ahLst/>
            <a:cxnLst/>
            <a:rect r="r" b="b" t="t" l="l"/>
            <a:pathLst>
              <a:path h="8840410" w="10667161">
                <a:moveTo>
                  <a:pt x="0" y="8840410"/>
                </a:moveTo>
                <a:lnTo>
                  <a:pt x="10667162" y="8840410"/>
                </a:lnTo>
                <a:lnTo>
                  <a:pt x="10667162" y="0"/>
                </a:lnTo>
                <a:lnTo>
                  <a:pt x="0" y="0"/>
                </a:lnTo>
                <a:lnTo>
                  <a:pt x="0" y="8840410"/>
                </a:lnTo>
                <a:close/>
              </a:path>
            </a:pathLst>
          </a:custGeom>
          <a:blipFill>
            <a:blip r:embed="rId3"/>
            <a:stretch>
              <a:fillRect l="0" t="0" r="0" b="0"/>
            </a:stretch>
          </a:blipFill>
        </p:spPr>
      </p:sp>
      <p:sp>
        <p:nvSpPr>
          <p:cNvPr name="Freeform 5" id="5"/>
          <p:cNvSpPr/>
          <p:nvPr/>
        </p:nvSpPr>
        <p:spPr>
          <a:xfrm flipH="true" flipV="false" rot="0">
            <a:off x="14181214" y="5721322"/>
            <a:ext cx="2816319" cy="3536978"/>
          </a:xfrm>
          <a:custGeom>
            <a:avLst/>
            <a:gdLst/>
            <a:ahLst/>
            <a:cxnLst/>
            <a:rect r="r" b="b" t="t" l="l"/>
            <a:pathLst>
              <a:path h="3536978" w="2816319">
                <a:moveTo>
                  <a:pt x="2816319" y="0"/>
                </a:moveTo>
                <a:lnTo>
                  <a:pt x="0" y="0"/>
                </a:lnTo>
                <a:lnTo>
                  <a:pt x="0" y="3536978"/>
                </a:lnTo>
                <a:lnTo>
                  <a:pt x="2816319" y="3536978"/>
                </a:lnTo>
                <a:lnTo>
                  <a:pt x="2816319" y="0"/>
                </a:lnTo>
                <a:close/>
              </a:path>
            </a:pathLst>
          </a:custGeom>
          <a:blipFill>
            <a:blip r:embed="rId4"/>
            <a:stretch>
              <a:fillRect l="0" t="0" r="0" b="0"/>
            </a:stretch>
          </a:blipFill>
        </p:spPr>
      </p:sp>
      <p:sp>
        <p:nvSpPr>
          <p:cNvPr name="Freeform 6" id="6"/>
          <p:cNvSpPr/>
          <p:nvPr/>
        </p:nvSpPr>
        <p:spPr>
          <a:xfrm flipH="false" flipV="false" rot="-732011">
            <a:off x="1199261" y="1751829"/>
            <a:ext cx="2611400" cy="1893265"/>
          </a:xfrm>
          <a:custGeom>
            <a:avLst/>
            <a:gdLst/>
            <a:ahLst/>
            <a:cxnLst/>
            <a:rect r="r" b="b" t="t" l="l"/>
            <a:pathLst>
              <a:path h="1893265" w="2611400">
                <a:moveTo>
                  <a:pt x="0" y="0"/>
                </a:moveTo>
                <a:lnTo>
                  <a:pt x="2611400" y="0"/>
                </a:lnTo>
                <a:lnTo>
                  <a:pt x="2611400" y="1893265"/>
                </a:lnTo>
                <a:lnTo>
                  <a:pt x="0" y="1893265"/>
                </a:lnTo>
                <a:lnTo>
                  <a:pt x="0" y="0"/>
                </a:lnTo>
                <a:close/>
              </a:path>
            </a:pathLst>
          </a:custGeom>
          <a:blipFill>
            <a:blip r:embed="rId5"/>
            <a:stretch>
              <a:fillRect l="0" t="0" r="0" b="0"/>
            </a:stretch>
          </a:blipFill>
        </p:spPr>
      </p:sp>
      <p:grpSp>
        <p:nvGrpSpPr>
          <p:cNvPr name="Group 7" id="7"/>
          <p:cNvGrpSpPr/>
          <p:nvPr/>
        </p:nvGrpSpPr>
        <p:grpSpPr>
          <a:xfrm rot="0">
            <a:off x="5644032" y="4091708"/>
            <a:ext cx="7837629" cy="1089422"/>
            <a:chOff x="0" y="0"/>
            <a:chExt cx="1662788" cy="231126"/>
          </a:xfrm>
        </p:grpSpPr>
        <p:sp>
          <p:nvSpPr>
            <p:cNvPr name="Freeform 8" id="8"/>
            <p:cNvSpPr/>
            <p:nvPr/>
          </p:nvSpPr>
          <p:spPr>
            <a:xfrm flipH="false" flipV="false" rot="0">
              <a:off x="0" y="0"/>
              <a:ext cx="1662788" cy="231126"/>
            </a:xfrm>
            <a:custGeom>
              <a:avLst/>
              <a:gdLst/>
              <a:ahLst/>
              <a:cxnLst/>
              <a:rect r="r" b="b" t="t" l="l"/>
              <a:pathLst>
                <a:path h="231126" w="1662788">
                  <a:moveTo>
                    <a:pt x="63218" y="0"/>
                  </a:moveTo>
                  <a:lnTo>
                    <a:pt x="1599570" y="0"/>
                  </a:lnTo>
                  <a:cubicBezTo>
                    <a:pt x="1616336" y="0"/>
                    <a:pt x="1632416" y="6660"/>
                    <a:pt x="1644272" y="18516"/>
                  </a:cubicBezTo>
                  <a:cubicBezTo>
                    <a:pt x="1656128" y="30372"/>
                    <a:pt x="1662788" y="46452"/>
                    <a:pt x="1662788" y="63218"/>
                  </a:cubicBezTo>
                  <a:lnTo>
                    <a:pt x="1662788" y="167907"/>
                  </a:lnTo>
                  <a:cubicBezTo>
                    <a:pt x="1662788" y="202822"/>
                    <a:pt x="1634484" y="231126"/>
                    <a:pt x="1599570" y="231126"/>
                  </a:cubicBezTo>
                  <a:lnTo>
                    <a:pt x="63218" y="231126"/>
                  </a:lnTo>
                  <a:cubicBezTo>
                    <a:pt x="28304" y="231126"/>
                    <a:pt x="0" y="202822"/>
                    <a:pt x="0" y="167907"/>
                  </a:cubicBezTo>
                  <a:lnTo>
                    <a:pt x="0" y="63218"/>
                  </a:lnTo>
                  <a:cubicBezTo>
                    <a:pt x="0" y="28304"/>
                    <a:pt x="28304" y="0"/>
                    <a:pt x="63218" y="0"/>
                  </a:cubicBezTo>
                  <a:close/>
                </a:path>
              </a:pathLst>
            </a:custGeom>
            <a:solidFill>
              <a:srgbClr val="F7F4F2"/>
            </a:solidFill>
            <a:ln cap="rnd">
              <a:noFill/>
              <a:prstDash val="solid"/>
              <a:round/>
            </a:ln>
          </p:spPr>
        </p:sp>
        <p:sp>
          <p:nvSpPr>
            <p:cNvPr name="TextBox 9" id="9"/>
            <p:cNvSpPr txBox="true"/>
            <p:nvPr/>
          </p:nvSpPr>
          <p:spPr>
            <a:xfrm>
              <a:off x="0" y="-76200"/>
              <a:ext cx="1662788" cy="307326"/>
            </a:xfrm>
            <a:prstGeom prst="rect">
              <a:avLst/>
            </a:prstGeom>
          </p:spPr>
          <p:txBody>
            <a:bodyPr anchor="ctr" rtlCol="false" tIns="63065" lIns="63065" bIns="63065" rIns="63065"/>
            <a:lstStyle/>
            <a:p>
              <a:pPr algn="ctr">
                <a:lnSpc>
                  <a:spcPts val="2659"/>
                </a:lnSpc>
              </a:pPr>
            </a:p>
          </p:txBody>
        </p:sp>
      </p:grpSp>
      <p:sp>
        <p:nvSpPr>
          <p:cNvPr name="Freeform 10" id="10"/>
          <p:cNvSpPr/>
          <p:nvPr/>
        </p:nvSpPr>
        <p:spPr>
          <a:xfrm flipH="false" flipV="false" rot="0">
            <a:off x="4145642" y="3994693"/>
            <a:ext cx="1283452" cy="1283452"/>
          </a:xfrm>
          <a:custGeom>
            <a:avLst/>
            <a:gdLst/>
            <a:ahLst/>
            <a:cxnLst/>
            <a:rect r="r" b="b" t="t" l="l"/>
            <a:pathLst>
              <a:path h="1283452" w="1283452">
                <a:moveTo>
                  <a:pt x="0" y="0"/>
                </a:moveTo>
                <a:lnTo>
                  <a:pt x="1283452" y="0"/>
                </a:lnTo>
                <a:lnTo>
                  <a:pt x="1283452" y="1283453"/>
                </a:lnTo>
                <a:lnTo>
                  <a:pt x="0" y="1283453"/>
                </a:lnTo>
                <a:lnTo>
                  <a:pt x="0" y="0"/>
                </a:lnTo>
                <a:close/>
              </a:path>
            </a:pathLst>
          </a:custGeom>
          <a:blipFill>
            <a:blip r:embed="rId6"/>
            <a:stretch>
              <a:fillRect l="0" t="0" r="0" b="0"/>
            </a:stretch>
          </a:blipFill>
        </p:spPr>
      </p:sp>
      <p:sp>
        <p:nvSpPr>
          <p:cNvPr name="Freeform 11" id="11"/>
          <p:cNvSpPr/>
          <p:nvPr/>
        </p:nvSpPr>
        <p:spPr>
          <a:xfrm flipH="false" flipV="false" rot="0">
            <a:off x="4143928" y="5560111"/>
            <a:ext cx="1283452" cy="1283452"/>
          </a:xfrm>
          <a:custGeom>
            <a:avLst/>
            <a:gdLst/>
            <a:ahLst/>
            <a:cxnLst/>
            <a:rect r="r" b="b" t="t" l="l"/>
            <a:pathLst>
              <a:path h="1283452" w="1283452">
                <a:moveTo>
                  <a:pt x="0" y="0"/>
                </a:moveTo>
                <a:lnTo>
                  <a:pt x="1283452" y="0"/>
                </a:lnTo>
                <a:lnTo>
                  <a:pt x="1283452" y="1283452"/>
                </a:lnTo>
                <a:lnTo>
                  <a:pt x="0" y="1283452"/>
                </a:lnTo>
                <a:lnTo>
                  <a:pt x="0" y="0"/>
                </a:lnTo>
                <a:close/>
              </a:path>
            </a:pathLst>
          </a:custGeom>
          <a:blipFill>
            <a:blip r:embed="rId6"/>
            <a:stretch>
              <a:fillRect l="0" t="0" r="0" b="0"/>
            </a:stretch>
          </a:blipFill>
        </p:spPr>
      </p:sp>
      <p:grpSp>
        <p:nvGrpSpPr>
          <p:cNvPr name="Group 12" id="12"/>
          <p:cNvGrpSpPr/>
          <p:nvPr/>
        </p:nvGrpSpPr>
        <p:grpSpPr>
          <a:xfrm rot="0">
            <a:off x="5645747" y="5657126"/>
            <a:ext cx="7837629" cy="1089422"/>
            <a:chOff x="0" y="0"/>
            <a:chExt cx="1662788" cy="231126"/>
          </a:xfrm>
        </p:grpSpPr>
        <p:sp>
          <p:nvSpPr>
            <p:cNvPr name="Freeform 13" id="13"/>
            <p:cNvSpPr/>
            <p:nvPr/>
          </p:nvSpPr>
          <p:spPr>
            <a:xfrm flipH="false" flipV="false" rot="0">
              <a:off x="0" y="0"/>
              <a:ext cx="1662788" cy="231126"/>
            </a:xfrm>
            <a:custGeom>
              <a:avLst/>
              <a:gdLst/>
              <a:ahLst/>
              <a:cxnLst/>
              <a:rect r="r" b="b" t="t" l="l"/>
              <a:pathLst>
                <a:path h="231126" w="1662788">
                  <a:moveTo>
                    <a:pt x="63218" y="0"/>
                  </a:moveTo>
                  <a:lnTo>
                    <a:pt x="1599570" y="0"/>
                  </a:lnTo>
                  <a:cubicBezTo>
                    <a:pt x="1616336" y="0"/>
                    <a:pt x="1632416" y="6660"/>
                    <a:pt x="1644272" y="18516"/>
                  </a:cubicBezTo>
                  <a:cubicBezTo>
                    <a:pt x="1656128" y="30372"/>
                    <a:pt x="1662788" y="46452"/>
                    <a:pt x="1662788" y="63218"/>
                  </a:cubicBezTo>
                  <a:lnTo>
                    <a:pt x="1662788" y="167907"/>
                  </a:lnTo>
                  <a:cubicBezTo>
                    <a:pt x="1662788" y="202822"/>
                    <a:pt x="1634484" y="231126"/>
                    <a:pt x="1599570" y="231126"/>
                  </a:cubicBezTo>
                  <a:lnTo>
                    <a:pt x="63218" y="231126"/>
                  </a:lnTo>
                  <a:cubicBezTo>
                    <a:pt x="28304" y="231126"/>
                    <a:pt x="0" y="202822"/>
                    <a:pt x="0" y="167907"/>
                  </a:cubicBezTo>
                  <a:lnTo>
                    <a:pt x="0" y="63218"/>
                  </a:lnTo>
                  <a:cubicBezTo>
                    <a:pt x="0" y="28304"/>
                    <a:pt x="28304" y="0"/>
                    <a:pt x="63218" y="0"/>
                  </a:cubicBezTo>
                  <a:close/>
                </a:path>
              </a:pathLst>
            </a:custGeom>
            <a:solidFill>
              <a:srgbClr val="F7F4F2"/>
            </a:solidFill>
            <a:ln cap="rnd">
              <a:noFill/>
              <a:prstDash val="solid"/>
              <a:round/>
            </a:ln>
          </p:spPr>
        </p:sp>
        <p:sp>
          <p:nvSpPr>
            <p:cNvPr name="TextBox 14" id="14"/>
            <p:cNvSpPr txBox="true"/>
            <p:nvPr/>
          </p:nvSpPr>
          <p:spPr>
            <a:xfrm>
              <a:off x="0" y="-76200"/>
              <a:ext cx="1662788" cy="307326"/>
            </a:xfrm>
            <a:prstGeom prst="rect">
              <a:avLst/>
            </a:prstGeom>
          </p:spPr>
          <p:txBody>
            <a:bodyPr anchor="ctr" rtlCol="false" tIns="63065" lIns="63065" bIns="63065" rIns="63065"/>
            <a:lstStyle/>
            <a:p>
              <a:pPr algn="ctr">
                <a:lnSpc>
                  <a:spcPts val="2659"/>
                </a:lnSpc>
              </a:pPr>
            </a:p>
          </p:txBody>
        </p:sp>
      </p:grpSp>
      <p:sp>
        <p:nvSpPr>
          <p:cNvPr name="Freeform 15" id="15"/>
          <p:cNvSpPr/>
          <p:nvPr/>
        </p:nvSpPr>
        <p:spPr>
          <a:xfrm flipH="false" flipV="false" rot="0">
            <a:off x="4142213" y="7125529"/>
            <a:ext cx="1283452" cy="1283452"/>
          </a:xfrm>
          <a:custGeom>
            <a:avLst/>
            <a:gdLst/>
            <a:ahLst/>
            <a:cxnLst/>
            <a:rect r="r" b="b" t="t" l="l"/>
            <a:pathLst>
              <a:path h="1283452" w="1283452">
                <a:moveTo>
                  <a:pt x="0" y="0"/>
                </a:moveTo>
                <a:lnTo>
                  <a:pt x="1283453" y="0"/>
                </a:lnTo>
                <a:lnTo>
                  <a:pt x="1283453" y="1283452"/>
                </a:lnTo>
                <a:lnTo>
                  <a:pt x="0" y="1283452"/>
                </a:lnTo>
                <a:lnTo>
                  <a:pt x="0" y="0"/>
                </a:lnTo>
                <a:close/>
              </a:path>
            </a:pathLst>
          </a:custGeom>
          <a:blipFill>
            <a:blip r:embed="rId6"/>
            <a:stretch>
              <a:fillRect l="0" t="0" r="0" b="0"/>
            </a:stretch>
          </a:blipFill>
        </p:spPr>
      </p:sp>
      <p:grpSp>
        <p:nvGrpSpPr>
          <p:cNvPr name="Group 16" id="16"/>
          <p:cNvGrpSpPr/>
          <p:nvPr/>
        </p:nvGrpSpPr>
        <p:grpSpPr>
          <a:xfrm rot="0">
            <a:off x="5647461" y="7222544"/>
            <a:ext cx="7837629" cy="1089422"/>
            <a:chOff x="0" y="0"/>
            <a:chExt cx="1662788" cy="231126"/>
          </a:xfrm>
        </p:grpSpPr>
        <p:sp>
          <p:nvSpPr>
            <p:cNvPr name="Freeform 17" id="17"/>
            <p:cNvSpPr/>
            <p:nvPr/>
          </p:nvSpPr>
          <p:spPr>
            <a:xfrm flipH="false" flipV="false" rot="0">
              <a:off x="0" y="0"/>
              <a:ext cx="1662788" cy="231126"/>
            </a:xfrm>
            <a:custGeom>
              <a:avLst/>
              <a:gdLst/>
              <a:ahLst/>
              <a:cxnLst/>
              <a:rect r="r" b="b" t="t" l="l"/>
              <a:pathLst>
                <a:path h="231126" w="1662788">
                  <a:moveTo>
                    <a:pt x="63218" y="0"/>
                  </a:moveTo>
                  <a:lnTo>
                    <a:pt x="1599570" y="0"/>
                  </a:lnTo>
                  <a:cubicBezTo>
                    <a:pt x="1616336" y="0"/>
                    <a:pt x="1632416" y="6660"/>
                    <a:pt x="1644272" y="18516"/>
                  </a:cubicBezTo>
                  <a:cubicBezTo>
                    <a:pt x="1656128" y="30372"/>
                    <a:pt x="1662788" y="46452"/>
                    <a:pt x="1662788" y="63218"/>
                  </a:cubicBezTo>
                  <a:lnTo>
                    <a:pt x="1662788" y="167907"/>
                  </a:lnTo>
                  <a:cubicBezTo>
                    <a:pt x="1662788" y="202822"/>
                    <a:pt x="1634484" y="231126"/>
                    <a:pt x="1599570" y="231126"/>
                  </a:cubicBezTo>
                  <a:lnTo>
                    <a:pt x="63218" y="231126"/>
                  </a:lnTo>
                  <a:cubicBezTo>
                    <a:pt x="28304" y="231126"/>
                    <a:pt x="0" y="202822"/>
                    <a:pt x="0" y="167907"/>
                  </a:cubicBezTo>
                  <a:lnTo>
                    <a:pt x="0" y="63218"/>
                  </a:lnTo>
                  <a:cubicBezTo>
                    <a:pt x="0" y="28304"/>
                    <a:pt x="28304" y="0"/>
                    <a:pt x="63218" y="0"/>
                  </a:cubicBezTo>
                  <a:close/>
                </a:path>
              </a:pathLst>
            </a:custGeom>
            <a:solidFill>
              <a:srgbClr val="F7F4F2"/>
            </a:solidFill>
            <a:ln cap="rnd">
              <a:noFill/>
              <a:prstDash val="solid"/>
              <a:round/>
            </a:ln>
          </p:spPr>
        </p:sp>
        <p:sp>
          <p:nvSpPr>
            <p:cNvPr name="TextBox 18" id="18"/>
            <p:cNvSpPr txBox="true"/>
            <p:nvPr/>
          </p:nvSpPr>
          <p:spPr>
            <a:xfrm>
              <a:off x="0" y="-76200"/>
              <a:ext cx="1662788" cy="307326"/>
            </a:xfrm>
            <a:prstGeom prst="rect">
              <a:avLst/>
            </a:prstGeom>
          </p:spPr>
          <p:txBody>
            <a:bodyPr anchor="ctr" rtlCol="false" tIns="63065" lIns="63065" bIns="63065" rIns="63065"/>
            <a:lstStyle/>
            <a:p>
              <a:pPr algn="ctr">
                <a:lnSpc>
                  <a:spcPts val="2659"/>
                </a:lnSpc>
              </a:pPr>
            </a:p>
          </p:txBody>
        </p:sp>
      </p:grpSp>
      <p:sp>
        <p:nvSpPr>
          <p:cNvPr name="TextBox 19" id="19"/>
          <p:cNvSpPr txBox="true"/>
          <p:nvPr/>
        </p:nvSpPr>
        <p:spPr>
          <a:xfrm rot="0">
            <a:off x="6179638" y="4152815"/>
            <a:ext cx="6773276" cy="833859"/>
          </a:xfrm>
          <a:prstGeom prst="rect">
            <a:avLst/>
          </a:prstGeom>
        </p:spPr>
        <p:txBody>
          <a:bodyPr anchor="t" rtlCol="false" tIns="0" lIns="0" bIns="0" rIns="0">
            <a:spAutoFit/>
          </a:bodyPr>
          <a:lstStyle/>
          <a:p>
            <a:pPr algn="ctr">
              <a:lnSpc>
                <a:spcPts val="6502"/>
              </a:lnSpc>
            </a:pPr>
            <a:r>
              <a:rPr lang="en-US" sz="4644" spc="232">
                <a:solidFill>
                  <a:srgbClr val="C3545B"/>
                </a:solidFill>
                <a:latin typeface="Brasika"/>
              </a:rPr>
              <a:t>Image clasification </a:t>
            </a:r>
          </a:p>
        </p:txBody>
      </p:sp>
      <p:sp>
        <p:nvSpPr>
          <p:cNvPr name="TextBox 20" id="20"/>
          <p:cNvSpPr txBox="true"/>
          <p:nvPr/>
        </p:nvSpPr>
        <p:spPr>
          <a:xfrm rot="0">
            <a:off x="4145642" y="3917245"/>
            <a:ext cx="1283452" cy="1247848"/>
          </a:xfrm>
          <a:prstGeom prst="rect">
            <a:avLst/>
          </a:prstGeom>
        </p:spPr>
        <p:txBody>
          <a:bodyPr anchor="t" rtlCol="false" tIns="0" lIns="0" bIns="0" rIns="0">
            <a:spAutoFit/>
          </a:bodyPr>
          <a:lstStyle/>
          <a:p>
            <a:pPr algn="ctr">
              <a:lnSpc>
                <a:spcPts val="9738"/>
              </a:lnSpc>
            </a:pPr>
            <a:r>
              <a:rPr lang="en-US" sz="6956">
                <a:solidFill>
                  <a:srgbClr val="C3545B"/>
                </a:solidFill>
                <a:latin typeface="Brasika"/>
              </a:rPr>
              <a:t>1</a:t>
            </a:r>
          </a:p>
        </p:txBody>
      </p:sp>
      <p:sp>
        <p:nvSpPr>
          <p:cNvPr name="TextBox 21" id="21"/>
          <p:cNvSpPr txBox="true"/>
          <p:nvPr/>
        </p:nvSpPr>
        <p:spPr>
          <a:xfrm rot="0">
            <a:off x="6183067" y="5718233"/>
            <a:ext cx="6769847" cy="833859"/>
          </a:xfrm>
          <a:prstGeom prst="rect">
            <a:avLst/>
          </a:prstGeom>
        </p:spPr>
        <p:txBody>
          <a:bodyPr anchor="t" rtlCol="false" tIns="0" lIns="0" bIns="0" rIns="0">
            <a:spAutoFit/>
          </a:bodyPr>
          <a:lstStyle/>
          <a:p>
            <a:pPr algn="ctr">
              <a:lnSpc>
                <a:spcPts val="6502"/>
              </a:lnSpc>
            </a:pPr>
            <a:r>
              <a:rPr lang="en-US" sz="4644" spc="232">
                <a:solidFill>
                  <a:srgbClr val="C3545B"/>
                </a:solidFill>
                <a:latin typeface="Brasika"/>
              </a:rPr>
              <a:t>Model CNN</a:t>
            </a:r>
          </a:p>
        </p:txBody>
      </p:sp>
      <p:sp>
        <p:nvSpPr>
          <p:cNvPr name="TextBox 22" id="22"/>
          <p:cNvSpPr txBox="true"/>
          <p:nvPr/>
        </p:nvSpPr>
        <p:spPr>
          <a:xfrm rot="0">
            <a:off x="4142213" y="7048081"/>
            <a:ext cx="1283452" cy="1247848"/>
          </a:xfrm>
          <a:prstGeom prst="rect">
            <a:avLst/>
          </a:prstGeom>
        </p:spPr>
        <p:txBody>
          <a:bodyPr anchor="t" rtlCol="false" tIns="0" lIns="0" bIns="0" rIns="0">
            <a:spAutoFit/>
          </a:bodyPr>
          <a:lstStyle/>
          <a:p>
            <a:pPr algn="ctr">
              <a:lnSpc>
                <a:spcPts val="9738"/>
              </a:lnSpc>
            </a:pPr>
            <a:r>
              <a:rPr lang="en-US" sz="6956">
                <a:solidFill>
                  <a:srgbClr val="C3545B"/>
                </a:solidFill>
                <a:latin typeface="Brasika"/>
              </a:rPr>
              <a:t>3</a:t>
            </a:r>
          </a:p>
        </p:txBody>
      </p:sp>
      <p:sp>
        <p:nvSpPr>
          <p:cNvPr name="TextBox 23" id="23"/>
          <p:cNvSpPr txBox="true"/>
          <p:nvPr/>
        </p:nvSpPr>
        <p:spPr>
          <a:xfrm rot="0">
            <a:off x="6186496" y="7283650"/>
            <a:ext cx="6766418" cy="833859"/>
          </a:xfrm>
          <a:prstGeom prst="rect">
            <a:avLst/>
          </a:prstGeom>
        </p:spPr>
        <p:txBody>
          <a:bodyPr anchor="t" rtlCol="false" tIns="0" lIns="0" bIns="0" rIns="0">
            <a:spAutoFit/>
          </a:bodyPr>
          <a:lstStyle/>
          <a:p>
            <a:pPr algn="ctr">
              <a:lnSpc>
                <a:spcPts val="6502"/>
              </a:lnSpc>
            </a:pPr>
            <a:r>
              <a:rPr lang="en-US" sz="4644" spc="232">
                <a:solidFill>
                  <a:srgbClr val="C3545B"/>
                </a:solidFill>
                <a:latin typeface="Brasika"/>
              </a:rPr>
              <a:t>Data Mnist Angka</a:t>
            </a:r>
          </a:p>
        </p:txBody>
      </p:sp>
      <p:sp>
        <p:nvSpPr>
          <p:cNvPr name="TextBox 24" id="24"/>
          <p:cNvSpPr txBox="true"/>
          <p:nvPr/>
        </p:nvSpPr>
        <p:spPr>
          <a:xfrm rot="0">
            <a:off x="3859327" y="1611319"/>
            <a:ext cx="10569346" cy="1678778"/>
          </a:xfrm>
          <a:prstGeom prst="rect">
            <a:avLst/>
          </a:prstGeom>
        </p:spPr>
        <p:txBody>
          <a:bodyPr anchor="t" rtlCol="false" tIns="0" lIns="0" bIns="0" rIns="0">
            <a:spAutoFit/>
          </a:bodyPr>
          <a:lstStyle/>
          <a:p>
            <a:pPr algn="ctr">
              <a:lnSpc>
                <a:spcPts val="13005"/>
              </a:lnSpc>
            </a:pPr>
            <a:r>
              <a:rPr lang="en-US" sz="9289">
                <a:solidFill>
                  <a:srgbClr val="7A587B"/>
                </a:solidFill>
                <a:latin typeface="Brasika"/>
              </a:rPr>
              <a:t>Pendahuluan</a:t>
            </a:r>
          </a:p>
        </p:txBody>
      </p:sp>
      <p:sp>
        <p:nvSpPr>
          <p:cNvPr name="Freeform 25" id="25"/>
          <p:cNvSpPr/>
          <p:nvPr/>
        </p:nvSpPr>
        <p:spPr>
          <a:xfrm flipH="true" flipV="true" rot="0">
            <a:off x="12775274" y="-3390999"/>
            <a:ext cx="8034713" cy="7894105"/>
          </a:xfrm>
          <a:custGeom>
            <a:avLst/>
            <a:gdLst/>
            <a:ahLst/>
            <a:cxnLst/>
            <a:rect r="r" b="b" t="t" l="l"/>
            <a:pathLst>
              <a:path h="7894105" w="8034713">
                <a:moveTo>
                  <a:pt x="8034713" y="7894106"/>
                </a:moveTo>
                <a:lnTo>
                  <a:pt x="0" y="7894106"/>
                </a:lnTo>
                <a:lnTo>
                  <a:pt x="0" y="0"/>
                </a:lnTo>
                <a:lnTo>
                  <a:pt x="8034713" y="0"/>
                </a:lnTo>
                <a:lnTo>
                  <a:pt x="8034713" y="7894106"/>
                </a:lnTo>
                <a:close/>
              </a:path>
            </a:pathLst>
          </a:custGeom>
          <a:blipFill>
            <a:blip r:embed="rId7"/>
            <a:stretch>
              <a:fillRect l="0" t="0" r="0" b="0"/>
            </a:stretch>
          </a:blipFill>
        </p:spPr>
      </p:sp>
      <p:sp>
        <p:nvSpPr>
          <p:cNvPr name="Freeform 26" id="26"/>
          <p:cNvSpPr/>
          <p:nvPr/>
        </p:nvSpPr>
        <p:spPr>
          <a:xfrm flipH="false" flipV="false" rot="0">
            <a:off x="-2988656" y="5721322"/>
            <a:ext cx="8034713" cy="7894105"/>
          </a:xfrm>
          <a:custGeom>
            <a:avLst/>
            <a:gdLst/>
            <a:ahLst/>
            <a:cxnLst/>
            <a:rect r="r" b="b" t="t" l="l"/>
            <a:pathLst>
              <a:path h="7894105" w="8034713">
                <a:moveTo>
                  <a:pt x="0" y="0"/>
                </a:moveTo>
                <a:lnTo>
                  <a:pt x="8034712" y="0"/>
                </a:lnTo>
                <a:lnTo>
                  <a:pt x="8034712" y="7894105"/>
                </a:lnTo>
                <a:lnTo>
                  <a:pt x="0" y="7894105"/>
                </a:lnTo>
                <a:lnTo>
                  <a:pt x="0" y="0"/>
                </a:lnTo>
                <a:close/>
              </a:path>
            </a:pathLst>
          </a:custGeom>
          <a:blipFill>
            <a:blip r:embed="rId7"/>
            <a:stretch>
              <a:fillRect l="0" t="0" r="0" b="0"/>
            </a:stretch>
          </a:blipFill>
        </p:spPr>
      </p:sp>
      <p:sp>
        <p:nvSpPr>
          <p:cNvPr name="TextBox 27" id="27"/>
          <p:cNvSpPr txBox="true"/>
          <p:nvPr/>
        </p:nvSpPr>
        <p:spPr>
          <a:xfrm rot="0">
            <a:off x="4143928" y="5482663"/>
            <a:ext cx="1283452" cy="1247848"/>
          </a:xfrm>
          <a:prstGeom prst="rect">
            <a:avLst/>
          </a:prstGeom>
        </p:spPr>
        <p:txBody>
          <a:bodyPr anchor="t" rtlCol="false" tIns="0" lIns="0" bIns="0" rIns="0">
            <a:spAutoFit/>
          </a:bodyPr>
          <a:lstStyle/>
          <a:p>
            <a:pPr algn="ctr">
              <a:lnSpc>
                <a:spcPts val="9738"/>
              </a:lnSpc>
            </a:pPr>
            <a:r>
              <a:rPr lang="en-US" sz="6956">
                <a:solidFill>
                  <a:srgbClr val="C3545B"/>
                </a:solidFill>
                <a:latin typeface="Brasika"/>
              </a:rPr>
              <a:t>2</a:t>
            </a:r>
          </a:p>
        </p:txBody>
      </p:sp>
      <p:sp>
        <p:nvSpPr>
          <p:cNvPr name="Freeform 28" id="28"/>
          <p:cNvSpPr/>
          <p:nvPr/>
        </p:nvSpPr>
        <p:spPr>
          <a:xfrm flipH="false" flipV="true" rot="-329815">
            <a:off x="-1272767" y="8724824"/>
            <a:ext cx="14616855" cy="3124353"/>
          </a:xfrm>
          <a:custGeom>
            <a:avLst/>
            <a:gdLst/>
            <a:ahLst/>
            <a:cxnLst/>
            <a:rect r="r" b="b" t="t" l="l"/>
            <a:pathLst>
              <a:path h="3124353" w="14616855">
                <a:moveTo>
                  <a:pt x="0" y="3124352"/>
                </a:moveTo>
                <a:lnTo>
                  <a:pt x="14616855" y="3124352"/>
                </a:lnTo>
                <a:lnTo>
                  <a:pt x="14616855" y="0"/>
                </a:lnTo>
                <a:lnTo>
                  <a:pt x="0" y="0"/>
                </a:lnTo>
                <a:lnTo>
                  <a:pt x="0" y="3124352"/>
                </a:lnTo>
                <a:close/>
              </a:path>
            </a:pathLst>
          </a:custGeom>
          <a:blipFill>
            <a:blip r:embed="rId8"/>
            <a:stretch>
              <a:fillRect l="0" t="0" r="0" b="0"/>
            </a:stretch>
          </a:blipFill>
        </p:spPr>
      </p:sp>
      <p:sp>
        <p:nvSpPr>
          <p:cNvPr name="Freeform 29" id="29"/>
          <p:cNvSpPr/>
          <p:nvPr/>
        </p:nvSpPr>
        <p:spPr>
          <a:xfrm flipH="false" flipV="false" rot="-710820">
            <a:off x="2031983" y="5806844"/>
            <a:ext cx="945956" cy="1087306"/>
          </a:xfrm>
          <a:custGeom>
            <a:avLst/>
            <a:gdLst/>
            <a:ahLst/>
            <a:cxnLst/>
            <a:rect r="r" b="b" t="t" l="l"/>
            <a:pathLst>
              <a:path h="1087306" w="945956">
                <a:moveTo>
                  <a:pt x="0" y="0"/>
                </a:moveTo>
                <a:lnTo>
                  <a:pt x="945956" y="0"/>
                </a:lnTo>
                <a:lnTo>
                  <a:pt x="945956" y="1087306"/>
                </a:lnTo>
                <a:lnTo>
                  <a:pt x="0" y="1087306"/>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30" id="30"/>
          <p:cNvSpPr/>
          <p:nvPr/>
        </p:nvSpPr>
        <p:spPr>
          <a:xfrm flipH="false" flipV="false" rot="1190725">
            <a:off x="15116396" y="3330279"/>
            <a:ext cx="945956" cy="1087306"/>
          </a:xfrm>
          <a:custGeom>
            <a:avLst/>
            <a:gdLst/>
            <a:ahLst/>
            <a:cxnLst/>
            <a:rect r="r" b="b" t="t" l="l"/>
            <a:pathLst>
              <a:path h="1087306" w="945956">
                <a:moveTo>
                  <a:pt x="0" y="0"/>
                </a:moveTo>
                <a:lnTo>
                  <a:pt x="945956" y="0"/>
                </a:lnTo>
                <a:lnTo>
                  <a:pt x="945956" y="1087306"/>
                </a:lnTo>
                <a:lnTo>
                  <a:pt x="0" y="1087306"/>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31" id="31"/>
          <p:cNvSpPr/>
          <p:nvPr/>
        </p:nvSpPr>
        <p:spPr>
          <a:xfrm flipH="false" flipV="false" rot="0">
            <a:off x="-588945" y="4545867"/>
            <a:ext cx="2156789" cy="1175456"/>
          </a:xfrm>
          <a:custGeom>
            <a:avLst/>
            <a:gdLst/>
            <a:ahLst/>
            <a:cxnLst/>
            <a:rect r="r" b="b" t="t" l="l"/>
            <a:pathLst>
              <a:path h="1175456" w="2156789">
                <a:moveTo>
                  <a:pt x="0" y="0"/>
                </a:moveTo>
                <a:lnTo>
                  <a:pt x="2156790" y="0"/>
                </a:lnTo>
                <a:lnTo>
                  <a:pt x="2156790" y="1175455"/>
                </a:lnTo>
                <a:lnTo>
                  <a:pt x="0" y="1175455"/>
                </a:lnTo>
                <a:lnTo>
                  <a:pt x="0" y="0"/>
                </a:lnTo>
                <a:close/>
              </a:path>
            </a:pathLst>
          </a:custGeom>
          <a:blipFill>
            <a:blip r:embed="rId11"/>
            <a:stretch>
              <a:fillRect l="-75707" t="-115268" r="0" b="-107129"/>
            </a:stretch>
          </a:blipFill>
        </p:spPr>
      </p:sp>
      <p:sp>
        <p:nvSpPr>
          <p:cNvPr name="Freeform 32" id="32"/>
          <p:cNvSpPr/>
          <p:nvPr/>
        </p:nvSpPr>
        <p:spPr>
          <a:xfrm flipH="false" flipV="true" rot="0">
            <a:off x="16752224" y="3537489"/>
            <a:ext cx="2417809" cy="1342918"/>
          </a:xfrm>
          <a:custGeom>
            <a:avLst/>
            <a:gdLst/>
            <a:ahLst/>
            <a:cxnLst/>
            <a:rect r="r" b="b" t="t" l="l"/>
            <a:pathLst>
              <a:path h="1342918" w="2417809">
                <a:moveTo>
                  <a:pt x="0" y="1342919"/>
                </a:moveTo>
                <a:lnTo>
                  <a:pt x="2417808" y="1342919"/>
                </a:lnTo>
                <a:lnTo>
                  <a:pt x="2417808" y="0"/>
                </a:lnTo>
                <a:lnTo>
                  <a:pt x="0" y="0"/>
                </a:lnTo>
                <a:lnTo>
                  <a:pt x="0" y="1342919"/>
                </a:lnTo>
                <a:close/>
              </a:path>
            </a:pathLst>
          </a:custGeom>
          <a:blipFill>
            <a:blip r:embed="rId11"/>
            <a:stretch>
              <a:fillRect l="-75707" t="-114896" r="0" b="-101449"/>
            </a:stretch>
          </a:blipFill>
        </p:spPr>
      </p:sp>
      <p:sp>
        <p:nvSpPr>
          <p:cNvPr name="Freeform 33" id="33"/>
          <p:cNvSpPr/>
          <p:nvPr/>
        </p:nvSpPr>
        <p:spPr>
          <a:xfrm flipH="true" flipV="false" rot="-370399">
            <a:off x="3984937" y="-1537420"/>
            <a:ext cx="14616855" cy="3124353"/>
          </a:xfrm>
          <a:custGeom>
            <a:avLst/>
            <a:gdLst/>
            <a:ahLst/>
            <a:cxnLst/>
            <a:rect r="r" b="b" t="t" l="l"/>
            <a:pathLst>
              <a:path h="3124353" w="14616855">
                <a:moveTo>
                  <a:pt x="14616856" y="0"/>
                </a:moveTo>
                <a:lnTo>
                  <a:pt x="0" y="0"/>
                </a:lnTo>
                <a:lnTo>
                  <a:pt x="0" y="3124353"/>
                </a:lnTo>
                <a:lnTo>
                  <a:pt x="14616856" y="3124353"/>
                </a:lnTo>
                <a:lnTo>
                  <a:pt x="14616856" y="0"/>
                </a:lnTo>
                <a:close/>
              </a:path>
            </a:pathLst>
          </a:custGeom>
          <a:blipFill>
            <a:blip r:embed="rId8"/>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18444" r="0" b="0"/>
            </a:stretch>
          </a:blipFill>
        </p:spPr>
      </p:sp>
      <p:sp>
        <p:nvSpPr>
          <p:cNvPr name="Freeform 3" id="3"/>
          <p:cNvSpPr/>
          <p:nvPr/>
        </p:nvSpPr>
        <p:spPr>
          <a:xfrm flipH="true" flipV="false" rot="-5400000">
            <a:off x="13022247" y="-5680653"/>
            <a:ext cx="5677796" cy="12065648"/>
          </a:xfrm>
          <a:custGeom>
            <a:avLst/>
            <a:gdLst/>
            <a:ahLst/>
            <a:cxnLst/>
            <a:rect r="r" b="b" t="t" l="l"/>
            <a:pathLst>
              <a:path h="12065648" w="5677796">
                <a:moveTo>
                  <a:pt x="5677796" y="0"/>
                </a:moveTo>
                <a:lnTo>
                  <a:pt x="0" y="0"/>
                </a:lnTo>
                <a:lnTo>
                  <a:pt x="0" y="12065648"/>
                </a:lnTo>
                <a:lnTo>
                  <a:pt x="5677796" y="12065648"/>
                </a:lnTo>
                <a:lnTo>
                  <a:pt x="5677796" y="0"/>
                </a:lnTo>
                <a:close/>
              </a:path>
            </a:pathLst>
          </a:custGeom>
          <a:blipFill>
            <a:blip r:embed="rId3">
              <a:alphaModFix amt="70000"/>
            </a:blip>
            <a:stretch>
              <a:fillRect l="-50681" t="-18715" r="-26542" b="0"/>
            </a:stretch>
          </a:blipFill>
        </p:spPr>
      </p:sp>
      <p:sp>
        <p:nvSpPr>
          <p:cNvPr name="Freeform 4" id="4"/>
          <p:cNvSpPr/>
          <p:nvPr/>
        </p:nvSpPr>
        <p:spPr>
          <a:xfrm flipH="false" flipV="true" rot="-459696">
            <a:off x="-588227" y="-1840851"/>
            <a:ext cx="11916347" cy="3389531"/>
          </a:xfrm>
          <a:custGeom>
            <a:avLst/>
            <a:gdLst/>
            <a:ahLst/>
            <a:cxnLst/>
            <a:rect r="r" b="b" t="t" l="l"/>
            <a:pathLst>
              <a:path h="3389531" w="11916347">
                <a:moveTo>
                  <a:pt x="0" y="3389531"/>
                </a:moveTo>
                <a:lnTo>
                  <a:pt x="11916347" y="3389531"/>
                </a:lnTo>
                <a:lnTo>
                  <a:pt x="11916347" y="0"/>
                </a:lnTo>
                <a:lnTo>
                  <a:pt x="0" y="0"/>
                </a:lnTo>
                <a:lnTo>
                  <a:pt x="0" y="3389531"/>
                </a:lnTo>
                <a:close/>
              </a:path>
            </a:pathLst>
          </a:custGeom>
          <a:blipFill>
            <a:blip r:embed="rId4"/>
            <a:stretch>
              <a:fillRect l="0" t="0" r="0" b="-280582"/>
            </a:stretch>
          </a:blipFill>
        </p:spPr>
      </p:sp>
      <p:sp>
        <p:nvSpPr>
          <p:cNvPr name="Freeform 5" id="5"/>
          <p:cNvSpPr/>
          <p:nvPr/>
        </p:nvSpPr>
        <p:spPr>
          <a:xfrm flipH="false" flipV="false" rot="-934841">
            <a:off x="16925623" y="-956507"/>
            <a:ext cx="3802533" cy="9566121"/>
          </a:xfrm>
          <a:custGeom>
            <a:avLst/>
            <a:gdLst/>
            <a:ahLst/>
            <a:cxnLst/>
            <a:rect r="r" b="b" t="t" l="l"/>
            <a:pathLst>
              <a:path h="9566121" w="3802533">
                <a:moveTo>
                  <a:pt x="0" y="0"/>
                </a:moveTo>
                <a:lnTo>
                  <a:pt x="3802533" y="0"/>
                </a:lnTo>
                <a:lnTo>
                  <a:pt x="3802533" y="9566121"/>
                </a:lnTo>
                <a:lnTo>
                  <a:pt x="0" y="9566121"/>
                </a:lnTo>
                <a:lnTo>
                  <a:pt x="0" y="0"/>
                </a:lnTo>
                <a:close/>
              </a:path>
            </a:pathLst>
          </a:custGeom>
          <a:blipFill>
            <a:blip r:embed="rId5"/>
            <a:stretch>
              <a:fillRect l="0" t="0" r="0" b="0"/>
            </a:stretch>
          </a:blipFill>
        </p:spPr>
      </p:sp>
      <p:sp>
        <p:nvSpPr>
          <p:cNvPr name="Freeform 6" id="6"/>
          <p:cNvSpPr/>
          <p:nvPr/>
        </p:nvSpPr>
        <p:spPr>
          <a:xfrm flipH="true" flipV="false" rot="5400000">
            <a:off x="1633" y="1981870"/>
            <a:ext cx="7184839" cy="14323770"/>
          </a:xfrm>
          <a:custGeom>
            <a:avLst/>
            <a:gdLst/>
            <a:ahLst/>
            <a:cxnLst/>
            <a:rect r="r" b="b" t="t" l="l"/>
            <a:pathLst>
              <a:path h="14323770" w="7184839">
                <a:moveTo>
                  <a:pt x="7184839" y="0"/>
                </a:moveTo>
                <a:lnTo>
                  <a:pt x="0" y="0"/>
                </a:lnTo>
                <a:lnTo>
                  <a:pt x="0" y="14323770"/>
                </a:lnTo>
                <a:lnTo>
                  <a:pt x="7184839" y="14323770"/>
                </a:lnTo>
                <a:lnTo>
                  <a:pt x="7184839" y="0"/>
                </a:lnTo>
                <a:close/>
              </a:path>
            </a:pathLst>
          </a:custGeom>
          <a:blipFill>
            <a:blip r:embed="rId3">
              <a:alphaModFix amt="70000"/>
            </a:blip>
            <a:stretch>
              <a:fillRect l="-40051" t="0" r="0" b="0"/>
            </a:stretch>
          </a:blipFill>
        </p:spPr>
      </p:sp>
      <p:sp>
        <p:nvSpPr>
          <p:cNvPr name="Freeform 7" id="7"/>
          <p:cNvSpPr/>
          <p:nvPr/>
        </p:nvSpPr>
        <p:spPr>
          <a:xfrm flipH="false" flipV="true" rot="10340303">
            <a:off x="6998017" y="8700767"/>
            <a:ext cx="11916347" cy="3389531"/>
          </a:xfrm>
          <a:custGeom>
            <a:avLst/>
            <a:gdLst/>
            <a:ahLst/>
            <a:cxnLst/>
            <a:rect r="r" b="b" t="t" l="l"/>
            <a:pathLst>
              <a:path h="3389531" w="11916347">
                <a:moveTo>
                  <a:pt x="0" y="3389531"/>
                </a:moveTo>
                <a:lnTo>
                  <a:pt x="11916347" y="3389531"/>
                </a:lnTo>
                <a:lnTo>
                  <a:pt x="11916347" y="0"/>
                </a:lnTo>
                <a:lnTo>
                  <a:pt x="0" y="0"/>
                </a:lnTo>
                <a:lnTo>
                  <a:pt x="0" y="3389531"/>
                </a:lnTo>
                <a:close/>
              </a:path>
            </a:pathLst>
          </a:custGeom>
          <a:blipFill>
            <a:blip r:embed="rId4"/>
            <a:stretch>
              <a:fillRect l="0" t="0" r="0" b="-280582"/>
            </a:stretch>
          </a:blipFill>
        </p:spPr>
      </p:sp>
      <p:sp>
        <p:nvSpPr>
          <p:cNvPr name="Freeform 8" id="8"/>
          <p:cNvSpPr/>
          <p:nvPr/>
        </p:nvSpPr>
        <p:spPr>
          <a:xfrm flipH="false" flipV="false" rot="9865158">
            <a:off x="-2402019" y="1639834"/>
            <a:ext cx="3802533" cy="9566121"/>
          </a:xfrm>
          <a:custGeom>
            <a:avLst/>
            <a:gdLst/>
            <a:ahLst/>
            <a:cxnLst/>
            <a:rect r="r" b="b" t="t" l="l"/>
            <a:pathLst>
              <a:path h="9566121" w="3802533">
                <a:moveTo>
                  <a:pt x="0" y="0"/>
                </a:moveTo>
                <a:lnTo>
                  <a:pt x="3802533" y="0"/>
                </a:lnTo>
                <a:lnTo>
                  <a:pt x="3802533" y="9566120"/>
                </a:lnTo>
                <a:lnTo>
                  <a:pt x="0" y="9566120"/>
                </a:lnTo>
                <a:lnTo>
                  <a:pt x="0" y="0"/>
                </a:lnTo>
                <a:close/>
              </a:path>
            </a:pathLst>
          </a:custGeom>
          <a:blipFill>
            <a:blip r:embed="rId5"/>
            <a:stretch>
              <a:fillRect l="0" t="0" r="0" b="0"/>
            </a:stretch>
          </a:blipFill>
        </p:spPr>
      </p:sp>
      <p:sp>
        <p:nvSpPr>
          <p:cNvPr name="Freeform 9" id="9"/>
          <p:cNvSpPr/>
          <p:nvPr/>
        </p:nvSpPr>
        <p:spPr>
          <a:xfrm flipH="false" flipV="false" rot="0">
            <a:off x="2939076" y="4050195"/>
            <a:ext cx="12692823" cy="4569416"/>
          </a:xfrm>
          <a:custGeom>
            <a:avLst/>
            <a:gdLst/>
            <a:ahLst/>
            <a:cxnLst/>
            <a:rect r="r" b="b" t="t" l="l"/>
            <a:pathLst>
              <a:path h="4569416" w="12692823">
                <a:moveTo>
                  <a:pt x="0" y="0"/>
                </a:moveTo>
                <a:lnTo>
                  <a:pt x="12692822" y="0"/>
                </a:lnTo>
                <a:lnTo>
                  <a:pt x="12692822" y="4569416"/>
                </a:lnTo>
                <a:lnTo>
                  <a:pt x="0" y="456941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10" id="10"/>
          <p:cNvGrpSpPr/>
          <p:nvPr/>
        </p:nvGrpSpPr>
        <p:grpSpPr>
          <a:xfrm rot="0">
            <a:off x="14732084" y="3191069"/>
            <a:ext cx="1628218" cy="2086935"/>
            <a:chOff x="0" y="0"/>
            <a:chExt cx="2170957" cy="2782580"/>
          </a:xfrm>
        </p:grpSpPr>
        <p:sp>
          <p:nvSpPr>
            <p:cNvPr name="Freeform 11" id="11"/>
            <p:cNvSpPr/>
            <p:nvPr/>
          </p:nvSpPr>
          <p:spPr>
            <a:xfrm flipH="false" flipV="false" rot="-814668">
              <a:off x="266712" y="157743"/>
              <a:ext cx="1637534" cy="2467094"/>
            </a:xfrm>
            <a:custGeom>
              <a:avLst/>
              <a:gdLst/>
              <a:ahLst/>
              <a:cxnLst/>
              <a:rect r="r" b="b" t="t" l="l"/>
              <a:pathLst>
                <a:path h="2467094" w="1637534">
                  <a:moveTo>
                    <a:pt x="0" y="0"/>
                  </a:moveTo>
                  <a:lnTo>
                    <a:pt x="1637533" y="0"/>
                  </a:lnTo>
                  <a:lnTo>
                    <a:pt x="1637533" y="2467094"/>
                  </a:lnTo>
                  <a:lnTo>
                    <a:pt x="0" y="246709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2" id="12"/>
            <p:cNvSpPr/>
            <p:nvPr/>
          </p:nvSpPr>
          <p:spPr>
            <a:xfrm flipH="false" flipV="false" rot="-814668">
              <a:off x="357894" y="314251"/>
              <a:ext cx="1429769" cy="2154078"/>
            </a:xfrm>
            <a:custGeom>
              <a:avLst/>
              <a:gdLst/>
              <a:ahLst/>
              <a:cxnLst/>
              <a:rect r="r" b="b" t="t" l="l"/>
              <a:pathLst>
                <a:path h="2154078" w="1429769">
                  <a:moveTo>
                    <a:pt x="0" y="0"/>
                  </a:moveTo>
                  <a:lnTo>
                    <a:pt x="1429769" y="0"/>
                  </a:lnTo>
                  <a:lnTo>
                    <a:pt x="1429769" y="2154078"/>
                  </a:lnTo>
                  <a:lnTo>
                    <a:pt x="0" y="2154078"/>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grpSp>
      <p:sp>
        <p:nvSpPr>
          <p:cNvPr name="Freeform 13" id="13"/>
          <p:cNvSpPr/>
          <p:nvPr/>
        </p:nvSpPr>
        <p:spPr>
          <a:xfrm flipH="false" flipV="false" rot="-508919">
            <a:off x="2243096" y="7119469"/>
            <a:ext cx="2222163" cy="2138831"/>
          </a:xfrm>
          <a:custGeom>
            <a:avLst/>
            <a:gdLst/>
            <a:ahLst/>
            <a:cxnLst/>
            <a:rect r="r" b="b" t="t" l="l"/>
            <a:pathLst>
              <a:path h="2138831" w="2222163">
                <a:moveTo>
                  <a:pt x="0" y="0"/>
                </a:moveTo>
                <a:lnTo>
                  <a:pt x="2222162" y="0"/>
                </a:lnTo>
                <a:lnTo>
                  <a:pt x="2222162" y="2138831"/>
                </a:lnTo>
                <a:lnTo>
                  <a:pt x="0" y="2138831"/>
                </a:lnTo>
                <a:lnTo>
                  <a:pt x="0" y="0"/>
                </a:lnTo>
                <a:close/>
              </a:path>
            </a:pathLst>
          </a:custGeom>
          <a:blipFill>
            <a:blip r:embed="rId12"/>
            <a:stretch>
              <a:fillRect l="0" t="0" r="0" b="0"/>
            </a:stretch>
          </a:blipFill>
        </p:spPr>
      </p:sp>
      <p:sp>
        <p:nvSpPr>
          <p:cNvPr name="Freeform 14" id="14"/>
          <p:cNvSpPr/>
          <p:nvPr/>
        </p:nvSpPr>
        <p:spPr>
          <a:xfrm flipH="false" flipV="false" rot="455011">
            <a:off x="1588080" y="2692002"/>
            <a:ext cx="1116871" cy="1283759"/>
          </a:xfrm>
          <a:custGeom>
            <a:avLst/>
            <a:gdLst/>
            <a:ahLst/>
            <a:cxnLst/>
            <a:rect r="r" b="b" t="t" l="l"/>
            <a:pathLst>
              <a:path h="1283759" w="1116871">
                <a:moveTo>
                  <a:pt x="0" y="0"/>
                </a:moveTo>
                <a:lnTo>
                  <a:pt x="1116870" y="0"/>
                </a:lnTo>
                <a:lnTo>
                  <a:pt x="1116870" y="1283759"/>
                </a:lnTo>
                <a:lnTo>
                  <a:pt x="0" y="1283759"/>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5" id="15"/>
          <p:cNvSpPr/>
          <p:nvPr/>
        </p:nvSpPr>
        <p:spPr>
          <a:xfrm flipH="false" flipV="false" rot="-519860">
            <a:off x="16240007" y="6700973"/>
            <a:ext cx="1008013" cy="1158635"/>
          </a:xfrm>
          <a:custGeom>
            <a:avLst/>
            <a:gdLst/>
            <a:ahLst/>
            <a:cxnLst/>
            <a:rect r="r" b="b" t="t" l="l"/>
            <a:pathLst>
              <a:path h="1158635" w="1008013">
                <a:moveTo>
                  <a:pt x="0" y="0"/>
                </a:moveTo>
                <a:lnTo>
                  <a:pt x="1008013" y="0"/>
                </a:lnTo>
                <a:lnTo>
                  <a:pt x="1008013" y="1158635"/>
                </a:lnTo>
                <a:lnTo>
                  <a:pt x="0" y="1158635"/>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TextBox 16" id="16"/>
          <p:cNvSpPr txBox="true"/>
          <p:nvPr/>
        </p:nvSpPr>
        <p:spPr>
          <a:xfrm rot="0">
            <a:off x="4122755" y="1744510"/>
            <a:ext cx="10325464" cy="1991360"/>
          </a:xfrm>
          <a:prstGeom prst="rect">
            <a:avLst/>
          </a:prstGeom>
        </p:spPr>
        <p:txBody>
          <a:bodyPr anchor="t" rtlCol="false" tIns="0" lIns="0" bIns="0" rIns="0">
            <a:spAutoFit/>
          </a:bodyPr>
          <a:lstStyle/>
          <a:p>
            <a:pPr algn="ctr">
              <a:lnSpc>
                <a:spcPts val="7840"/>
              </a:lnSpc>
            </a:pPr>
            <a:r>
              <a:rPr lang="en-US" sz="5600">
                <a:solidFill>
                  <a:srgbClr val="C3545B"/>
                </a:solidFill>
                <a:latin typeface="Brasika"/>
              </a:rPr>
              <a:t>Image Classification Pada Machine Learning </a:t>
            </a:r>
          </a:p>
        </p:txBody>
      </p:sp>
      <p:sp>
        <p:nvSpPr>
          <p:cNvPr name="TextBox 17" id="17"/>
          <p:cNvSpPr txBox="true"/>
          <p:nvPr/>
        </p:nvSpPr>
        <p:spPr>
          <a:xfrm rot="0">
            <a:off x="3492309" y="4630097"/>
            <a:ext cx="11586355" cy="3291443"/>
          </a:xfrm>
          <a:prstGeom prst="rect">
            <a:avLst/>
          </a:prstGeom>
        </p:spPr>
        <p:txBody>
          <a:bodyPr anchor="t" rtlCol="false" tIns="0" lIns="0" bIns="0" rIns="0">
            <a:spAutoFit/>
          </a:bodyPr>
          <a:lstStyle/>
          <a:p>
            <a:pPr algn="ctr">
              <a:lnSpc>
                <a:spcPts val="4260"/>
              </a:lnSpc>
            </a:pPr>
            <a:r>
              <a:rPr lang="en-US" sz="3328">
                <a:solidFill>
                  <a:srgbClr val="7A587B"/>
                </a:solidFill>
                <a:latin typeface="Jua"/>
              </a:rPr>
              <a:t>Image classification pada machine learning adalah sebuah teknik di bidang pengolahan citra komputer yang menggunakan algoritma untuk mengidentifikasi dan mengklasifikasikan objek atau pola visual dalam gambar ke dalam beberapa kategori atau kelas yang telah ditentukan sebelumnya.</a:t>
            </a:r>
          </a:p>
          <a:p>
            <a:pPr algn="ctr">
              <a:lnSpc>
                <a:spcPts val="4260"/>
              </a:lnSpc>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18444" r="0" b="0"/>
            </a:stretch>
          </a:blipFill>
        </p:spPr>
      </p:sp>
      <p:sp>
        <p:nvSpPr>
          <p:cNvPr name="Freeform 3" id="3"/>
          <p:cNvSpPr/>
          <p:nvPr/>
        </p:nvSpPr>
        <p:spPr>
          <a:xfrm flipH="false" flipV="false" rot="4264041">
            <a:off x="13883923" y="5351468"/>
            <a:ext cx="4292448" cy="10798612"/>
          </a:xfrm>
          <a:custGeom>
            <a:avLst/>
            <a:gdLst/>
            <a:ahLst/>
            <a:cxnLst/>
            <a:rect r="r" b="b" t="t" l="l"/>
            <a:pathLst>
              <a:path h="10798612" w="4292448">
                <a:moveTo>
                  <a:pt x="0" y="0"/>
                </a:moveTo>
                <a:lnTo>
                  <a:pt x="4292449" y="0"/>
                </a:lnTo>
                <a:lnTo>
                  <a:pt x="4292449" y="10798611"/>
                </a:lnTo>
                <a:lnTo>
                  <a:pt x="0" y="10798611"/>
                </a:lnTo>
                <a:lnTo>
                  <a:pt x="0" y="0"/>
                </a:lnTo>
                <a:close/>
              </a:path>
            </a:pathLst>
          </a:custGeom>
          <a:blipFill>
            <a:blip r:embed="rId3"/>
            <a:stretch>
              <a:fillRect l="0" t="0" r="0" b="0"/>
            </a:stretch>
          </a:blipFill>
        </p:spPr>
      </p:sp>
      <p:sp>
        <p:nvSpPr>
          <p:cNvPr name="Freeform 4" id="4"/>
          <p:cNvSpPr/>
          <p:nvPr/>
        </p:nvSpPr>
        <p:spPr>
          <a:xfrm flipH="false" flipV="true" rot="7204948">
            <a:off x="14969063" y="-2633253"/>
            <a:ext cx="5356370" cy="10678514"/>
          </a:xfrm>
          <a:custGeom>
            <a:avLst/>
            <a:gdLst/>
            <a:ahLst/>
            <a:cxnLst/>
            <a:rect r="r" b="b" t="t" l="l"/>
            <a:pathLst>
              <a:path h="10678514" w="5356370">
                <a:moveTo>
                  <a:pt x="0" y="10678514"/>
                </a:moveTo>
                <a:lnTo>
                  <a:pt x="5356370" y="10678514"/>
                </a:lnTo>
                <a:lnTo>
                  <a:pt x="5356370" y="0"/>
                </a:lnTo>
                <a:lnTo>
                  <a:pt x="0" y="0"/>
                </a:lnTo>
                <a:lnTo>
                  <a:pt x="0" y="10678514"/>
                </a:lnTo>
                <a:close/>
              </a:path>
            </a:pathLst>
          </a:custGeom>
          <a:blipFill>
            <a:blip r:embed="rId4">
              <a:alphaModFix amt="70000"/>
            </a:blip>
            <a:stretch>
              <a:fillRect l="-40051" t="0" r="0" b="0"/>
            </a:stretch>
          </a:blipFill>
        </p:spPr>
      </p:sp>
      <p:sp>
        <p:nvSpPr>
          <p:cNvPr name="Freeform 5" id="5"/>
          <p:cNvSpPr/>
          <p:nvPr/>
        </p:nvSpPr>
        <p:spPr>
          <a:xfrm flipH="false" flipV="false" rot="0">
            <a:off x="13655477" y="1833625"/>
            <a:ext cx="3734596" cy="7283787"/>
          </a:xfrm>
          <a:custGeom>
            <a:avLst/>
            <a:gdLst/>
            <a:ahLst/>
            <a:cxnLst/>
            <a:rect r="r" b="b" t="t" l="l"/>
            <a:pathLst>
              <a:path h="7283787" w="3734596">
                <a:moveTo>
                  <a:pt x="0" y="0"/>
                </a:moveTo>
                <a:lnTo>
                  <a:pt x="3734596" y="0"/>
                </a:lnTo>
                <a:lnTo>
                  <a:pt x="3734596" y="7283786"/>
                </a:lnTo>
                <a:lnTo>
                  <a:pt x="0" y="728378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6" id="6"/>
          <p:cNvSpPr txBox="true"/>
          <p:nvPr/>
        </p:nvSpPr>
        <p:spPr>
          <a:xfrm rot="0">
            <a:off x="2209673" y="1934522"/>
            <a:ext cx="10665578" cy="1615505"/>
          </a:xfrm>
          <a:prstGeom prst="rect">
            <a:avLst/>
          </a:prstGeom>
        </p:spPr>
        <p:txBody>
          <a:bodyPr anchor="t" rtlCol="false" tIns="0" lIns="0" bIns="0" rIns="0">
            <a:spAutoFit/>
          </a:bodyPr>
          <a:lstStyle/>
          <a:p>
            <a:pPr algn="ctr">
              <a:lnSpc>
                <a:spcPts val="12555"/>
              </a:lnSpc>
            </a:pPr>
            <a:r>
              <a:rPr lang="en-US" sz="8968">
                <a:solidFill>
                  <a:srgbClr val="C3545B"/>
                </a:solidFill>
                <a:latin typeface="Brasika"/>
              </a:rPr>
              <a:t>Model CNN</a:t>
            </a:r>
          </a:p>
        </p:txBody>
      </p:sp>
      <p:sp>
        <p:nvSpPr>
          <p:cNvPr name="Freeform 7" id="7"/>
          <p:cNvSpPr/>
          <p:nvPr/>
        </p:nvSpPr>
        <p:spPr>
          <a:xfrm flipH="false" flipV="false" rot="0">
            <a:off x="2098071" y="4194870"/>
            <a:ext cx="10888782" cy="4313430"/>
          </a:xfrm>
          <a:custGeom>
            <a:avLst/>
            <a:gdLst/>
            <a:ahLst/>
            <a:cxnLst/>
            <a:rect r="r" b="b" t="t" l="l"/>
            <a:pathLst>
              <a:path h="4313430" w="10888782">
                <a:moveTo>
                  <a:pt x="0" y="0"/>
                </a:moveTo>
                <a:lnTo>
                  <a:pt x="10888782" y="0"/>
                </a:lnTo>
                <a:lnTo>
                  <a:pt x="10888782" y="4313430"/>
                </a:lnTo>
                <a:lnTo>
                  <a:pt x="0" y="431343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8" id="8"/>
          <p:cNvSpPr/>
          <p:nvPr/>
        </p:nvSpPr>
        <p:spPr>
          <a:xfrm flipH="false" flipV="false" rot="0">
            <a:off x="10988726" y="7338396"/>
            <a:ext cx="2923926" cy="1798065"/>
          </a:xfrm>
          <a:custGeom>
            <a:avLst/>
            <a:gdLst/>
            <a:ahLst/>
            <a:cxnLst/>
            <a:rect r="r" b="b" t="t" l="l"/>
            <a:pathLst>
              <a:path h="1798065" w="2923926">
                <a:moveTo>
                  <a:pt x="0" y="0"/>
                </a:moveTo>
                <a:lnTo>
                  <a:pt x="2923926" y="0"/>
                </a:lnTo>
                <a:lnTo>
                  <a:pt x="2923926" y="1798065"/>
                </a:lnTo>
                <a:lnTo>
                  <a:pt x="0" y="1798065"/>
                </a:lnTo>
                <a:lnTo>
                  <a:pt x="0" y="0"/>
                </a:lnTo>
                <a:close/>
              </a:path>
            </a:pathLst>
          </a:custGeom>
          <a:blipFill>
            <a:blip r:embed="rId9"/>
            <a:stretch>
              <a:fillRect l="0" t="0" r="0" b="0"/>
            </a:stretch>
          </a:blipFill>
        </p:spPr>
      </p:sp>
      <p:sp>
        <p:nvSpPr>
          <p:cNvPr name="Freeform 9" id="9"/>
          <p:cNvSpPr/>
          <p:nvPr/>
        </p:nvSpPr>
        <p:spPr>
          <a:xfrm flipH="false" flipV="false" rot="-2595215">
            <a:off x="162913" y="5039734"/>
            <a:ext cx="2161869" cy="2330856"/>
          </a:xfrm>
          <a:custGeom>
            <a:avLst/>
            <a:gdLst/>
            <a:ahLst/>
            <a:cxnLst/>
            <a:rect r="r" b="b" t="t" l="l"/>
            <a:pathLst>
              <a:path h="2330856" w="2161869">
                <a:moveTo>
                  <a:pt x="0" y="0"/>
                </a:moveTo>
                <a:lnTo>
                  <a:pt x="2161868" y="0"/>
                </a:lnTo>
                <a:lnTo>
                  <a:pt x="2161868" y="2330856"/>
                </a:lnTo>
                <a:lnTo>
                  <a:pt x="0" y="2330856"/>
                </a:lnTo>
                <a:lnTo>
                  <a:pt x="0" y="0"/>
                </a:lnTo>
                <a:close/>
              </a:path>
            </a:pathLst>
          </a:custGeom>
          <a:blipFill>
            <a:blip r:embed="rId10"/>
            <a:stretch>
              <a:fillRect l="0" t="0" r="0" b="0"/>
            </a:stretch>
          </a:blipFill>
        </p:spPr>
      </p:sp>
      <p:sp>
        <p:nvSpPr>
          <p:cNvPr name="Freeform 10" id="10"/>
          <p:cNvSpPr/>
          <p:nvPr/>
        </p:nvSpPr>
        <p:spPr>
          <a:xfrm flipH="false" flipV="false" rot="5400000">
            <a:off x="7121670" y="2750092"/>
            <a:ext cx="841583" cy="2889556"/>
          </a:xfrm>
          <a:custGeom>
            <a:avLst/>
            <a:gdLst/>
            <a:ahLst/>
            <a:cxnLst/>
            <a:rect r="r" b="b" t="t" l="l"/>
            <a:pathLst>
              <a:path h="2889556" w="841583">
                <a:moveTo>
                  <a:pt x="0" y="0"/>
                </a:moveTo>
                <a:lnTo>
                  <a:pt x="841583" y="0"/>
                </a:lnTo>
                <a:lnTo>
                  <a:pt x="841583" y="2889556"/>
                </a:lnTo>
                <a:lnTo>
                  <a:pt x="0" y="2889556"/>
                </a:lnTo>
                <a:lnTo>
                  <a:pt x="0" y="0"/>
                </a:lnTo>
                <a:close/>
              </a:path>
            </a:pathLst>
          </a:custGeom>
          <a:blipFill>
            <a:blip r:embed="rId11"/>
            <a:stretch>
              <a:fillRect l="0" t="0" r="0" b="0"/>
            </a:stretch>
          </a:blipFill>
        </p:spPr>
      </p:sp>
      <p:sp>
        <p:nvSpPr>
          <p:cNvPr name="TextBox 11" id="11"/>
          <p:cNvSpPr txBox="true"/>
          <p:nvPr/>
        </p:nvSpPr>
        <p:spPr>
          <a:xfrm rot="0">
            <a:off x="3219987" y="4515005"/>
            <a:ext cx="9445469" cy="4802853"/>
          </a:xfrm>
          <a:prstGeom prst="rect">
            <a:avLst/>
          </a:prstGeom>
        </p:spPr>
        <p:txBody>
          <a:bodyPr anchor="t" rtlCol="false" tIns="0" lIns="0" bIns="0" rIns="0">
            <a:spAutoFit/>
          </a:bodyPr>
          <a:lstStyle/>
          <a:p>
            <a:pPr algn="l">
              <a:lnSpc>
                <a:spcPts val="3752"/>
              </a:lnSpc>
            </a:pPr>
            <a:r>
              <a:rPr lang="en-US" sz="2779" spc="-8">
                <a:solidFill>
                  <a:srgbClr val="7A587B"/>
                </a:solidFill>
                <a:latin typeface="Jua"/>
              </a:rPr>
              <a:t>Convolutional Neural Network (CNN) adalah salah satu jenis neural network yang biasa digunakan pada data image. CNN bisa digunakan untuk mendeteksi dan mengenali object pada sebuah image.</a:t>
            </a:r>
          </a:p>
          <a:p>
            <a:pPr algn="l">
              <a:lnSpc>
                <a:spcPts val="3752"/>
              </a:lnSpc>
            </a:pPr>
            <a:r>
              <a:rPr lang="en-US" sz="2779" spc="-8">
                <a:solidFill>
                  <a:srgbClr val="7A587B"/>
                </a:solidFill>
                <a:latin typeface="Jua"/>
              </a:rPr>
              <a:t>Secara garis besar CNN tidak jauh beda dengan neural network biasanya. CNN terdiri dari neuron yang memiliki weight, bias dan activation function seperti yang sudah kita pelajari pada part sebelumnya.</a:t>
            </a:r>
          </a:p>
          <a:p>
            <a:pPr algn="l">
              <a:lnSpc>
                <a:spcPts val="3752"/>
              </a:lnSpc>
            </a:pPr>
          </a:p>
          <a:p>
            <a:pPr algn="l">
              <a:lnSpc>
                <a:spcPts val="3752"/>
              </a:lnSpc>
            </a:pPr>
          </a:p>
        </p:txBody>
      </p:sp>
      <p:sp>
        <p:nvSpPr>
          <p:cNvPr name="Freeform 12" id="12"/>
          <p:cNvSpPr/>
          <p:nvPr/>
        </p:nvSpPr>
        <p:spPr>
          <a:xfrm flipH="false" flipV="true" rot="-4937803">
            <a:off x="305519" y="4598929"/>
            <a:ext cx="5356370" cy="10678514"/>
          </a:xfrm>
          <a:custGeom>
            <a:avLst/>
            <a:gdLst/>
            <a:ahLst/>
            <a:cxnLst/>
            <a:rect r="r" b="b" t="t" l="l"/>
            <a:pathLst>
              <a:path h="10678514" w="5356370">
                <a:moveTo>
                  <a:pt x="0" y="10678514"/>
                </a:moveTo>
                <a:lnTo>
                  <a:pt x="5356370" y="10678514"/>
                </a:lnTo>
                <a:lnTo>
                  <a:pt x="5356370" y="0"/>
                </a:lnTo>
                <a:lnTo>
                  <a:pt x="0" y="0"/>
                </a:lnTo>
                <a:lnTo>
                  <a:pt x="0" y="10678514"/>
                </a:lnTo>
                <a:close/>
              </a:path>
            </a:pathLst>
          </a:custGeom>
          <a:blipFill>
            <a:blip r:embed="rId4">
              <a:alphaModFix amt="70000"/>
            </a:blip>
            <a:stretch>
              <a:fillRect l="-40051" t="0" r="0" b="0"/>
            </a:stretch>
          </a:blipFill>
        </p:spPr>
      </p:sp>
      <p:sp>
        <p:nvSpPr>
          <p:cNvPr name="Freeform 13" id="13"/>
          <p:cNvSpPr/>
          <p:nvPr/>
        </p:nvSpPr>
        <p:spPr>
          <a:xfrm flipH="false" flipV="true" rot="-10112914">
            <a:off x="-1907629" y="9056008"/>
            <a:ext cx="11916347" cy="3389531"/>
          </a:xfrm>
          <a:custGeom>
            <a:avLst/>
            <a:gdLst/>
            <a:ahLst/>
            <a:cxnLst/>
            <a:rect r="r" b="b" t="t" l="l"/>
            <a:pathLst>
              <a:path h="3389531" w="11916347">
                <a:moveTo>
                  <a:pt x="0" y="3389531"/>
                </a:moveTo>
                <a:lnTo>
                  <a:pt x="11916347" y="3389531"/>
                </a:lnTo>
                <a:lnTo>
                  <a:pt x="11916347" y="0"/>
                </a:lnTo>
                <a:lnTo>
                  <a:pt x="0" y="0"/>
                </a:lnTo>
                <a:lnTo>
                  <a:pt x="0" y="3389531"/>
                </a:lnTo>
                <a:close/>
              </a:path>
            </a:pathLst>
          </a:custGeom>
          <a:blipFill>
            <a:blip r:embed="rId12"/>
            <a:stretch>
              <a:fillRect l="0" t="0" r="0" b="-280582"/>
            </a:stretch>
          </a:blipFill>
        </p:spPr>
      </p:sp>
      <p:sp>
        <p:nvSpPr>
          <p:cNvPr name="Freeform 14" id="14"/>
          <p:cNvSpPr/>
          <p:nvPr/>
        </p:nvSpPr>
        <p:spPr>
          <a:xfrm flipH="false" flipV="false" rot="-10596568">
            <a:off x="6707283" y="-2192085"/>
            <a:ext cx="11916347" cy="3389531"/>
          </a:xfrm>
          <a:custGeom>
            <a:avLst/>
            <a:gdLst/>
            <a:ahLst/>
            <a:cxnLst/>
            <a:rect r="r" b="b" t="t" l="l"/>
            <a:pathLst>
              <a:path h="3389531" w="11916347">
                <a:moveTo>
                  <a:pt x="0" y="0"/>
                </a:moveTo>
                <a:lnTo>
                  <a:pt x="11916347" y="0"/>
                </a:lnTo>
                <a:lnTo>
                  <a:pt x="11916347" y="3389532"/>
                </a:lnTo>
                <a:lnTo>
                  <a:pt x="0" y="3389532"/>
                </a:lnTo>
                <a:lnTo>
                  <a:pt x="0" y="0"/>
                </a:lnTo>
                <a:close/>
              </a:path>
            </a:pathLst>
          </a:custGeom>
          <a:blipFill>
            <a:blip r:embed="rId12"/>
            <a:stretch>
              <a:fillRect l="0" t="0" r="0" b="-280582"/>
            </a:stretch>
          </a:blipFill>
        </p:spPr>
      </p:sp>
      <p:sp>
        <p:nvSpPr>
          <p:cNvPr name="Freeform 15" id="15"/>
          <p:cNvSpPr/>
          <p:nvPr/>
        </p:nvSpPr>
        <p:spPr>
          <a:xfrm flipH="false" flipV="false" rot="-7675452">
            <a:off x="-768112" y="-5399306"/>
            <a:ext cx="4292448" cy="10798612"/>
          </a:xfrm>
          <a:custGeom>
            <a:avLst/>
            <a:gdLst/>
            <a:ahLst/>
            <a:cxnLst/>
            <a:rect r="r" b="b" t="t" l="l"/>
            <a:pathLst>
              <a:path h="10798612" w="4292448">
                <a:moveTo>
                  <a:pt x="0" y="0"/>
                </a:moveTo>
                <a:lnTo>
                  <a:pt x="4292449" y="0"/>
                </a:lnTo>
                <a:lnTo>
                  <a:pt x="4292449" y="10798612"/>
                </a:lnTo>
                <a:lnTo>
                  <a:pt x="0" y="10798612"/>
                </a:lnTo>
                <a:lnTo>
                  <a:pt x="0" y="0"/>
                </a:lnTo>
                <a:close/>
              </a:path>
            </a:pathLst>
          </a:custGeom>
          <a:blipFill>
            <a:blip r:embed="rId3"/>
            <a:stretch>
              <a:fillRect l="0" t="0" r="0" b="0"/>
            </a:stretch>
          </a:blipFill>
        </p:spPr>
      </p:sp>
      <p:sp>
        <p:nvSpPr>
          <p:cNvPr name="Freeform 16" id="16"/>
          <p:cNvSpPr/>
          <p:nvPr/>
        </p:nvSpPr>
        <p:spPr>
          <a:xfrm flipH="false" flipV="false" rot="428274">
            <a:off x="1096774" y="2978175"/>
            <a:ext cx="1007948" cy="1158561"/>
          </a:xfrm>
          <a:custGeom>
            <a:avLst/>
            <a:gdLst/>
            <a:ahLst/>
            <a:cxnLst/>
            <a:rect r="r" b="b" t="t" l="l"/>
            <a:pathLst>
              <a:path h="1158561" w="1007948">
                <a:moveTo>
                  <a:pt x="0" y="0"/>
                </a:moveTo>
                <a:lnTo>
                  <a:pt x="1007949" y="0"/>
                </a:lnTo>
                <a:lnTo>
                  <a:pt x="1007949" y="1158561"/>
                </a:lnTo>
                <a:lnTo>
                  <a:pt x="0" y="1158561"/>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7" id="17"/>
          <p:cNvSpPr/>
          <p:nvPr/>
        </p:nvSpPr>
        <p:spPr>
          <a:xfrm flipH="false" flipV="false" rot="-2008043">
            <a:off x="13689470" y="5628380"/>
            <a:ext cx="1007948" cy="1158561"/>
          </a:xfrm>
          <a:custGeom>
            <a:avLst/>
            <a:gdLst/>
            <a:ahLst/>
            <a:cxnLst/>
            <a:rect r="r" b="b" t="t" l="l"/>
            <a:pathLst>
              <a:path h="1158561" w="1007948">
                <a:moveTo>
                  <a:pt x="0" y="0"/>
                </a:moveTo>
                <a:lnTo>
                  <a:pt x="1007948" y="0"/>
                </a:lnTo>
                <a:lnTo>
                  <a:pt x="1007948" y="1158562"/>
                </a:lnTo>
                <a:lnTo>
                  <a:pt x="0" y="1158562"/>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18444" r="0" b="0"/>
            </a:stretch>
          </a:blipFill>
        </p:spPr>
      </p:sp>
      <p:sp>
        <p:nvSpPr>
          <p:cNvPr name="Freeform 3" id="3"/>
          <p:cNvSpPr/>
          <p:nvPr/>
        </p:nvSpPr>
        <p:spPr>
          <a:xfrm flipH="false" flipV="false" rot="74835">
            <a:off x="8785161" y="3673965"/>
            <a:ext cx="6082830" cy="5518786"/>
          </a:xfrm>
          <a:custGeom>
            <a:avLst/>
            <a:gdLst/>
            <a:ahLst/>
            <a:cxnLst/>
            <a:rect r="r" b="b" t="t" l="l"/>
            <a:pathLst>
              <a:path h="5518786" w="6082830">
                <a:moveTo>
                  <a:pt x="0" y="0"/>
                </a:moveTo>
                <a:lnTo>
                  <a:pt x="6082830" y="0"/>
                </a:lnTo>
                <a:lnTo>
                  <a:pt x="6082830" y="5518786"/>
                </a:lnTo>
                <a:lnTo>
                  <a:pt x="0" y="551878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117411">
            <a:off x="1028700" y="8756791"/>
            <a:ext cx="16230600" cy="2870333"/>
          </a:xfrm>
          <a:custGeom>
            <a:avLst/>
            <a:gdLst/>
            <a:ahLst/>
            <a:cxnLst/>
            <a:rect r="r" b="b" t="t" l="l"/>
            <a:pathLst>
              <a:path h="2870333" w="16230600">
                <a:moveTo>
                  <a:pt x="0" y="0"/>
                </a:moveTo>
                <a:lnTo>
                  <a:pt x="16230600" y="0"/>
                </a:lnTo>
                <a:lnTo>
                  <a:pt x="16230600" y="2870333"/>
                </a:lnTo>
                <a:lnTo>
                  <a:pt x="0" y="2870333"/>
                </a:lnTo>
                <a:lnTo>
                  <a:pt x="0" y="0"/>
                </a:lnTo>
                <a:close/>
              </a:path>
            </a:pathLst>
          </a:custGeom>
          <a:blipFill>
            <a:blip r:embed="rId5">
              <a:alphaModFix amt="70000"/>
            </a:blip>
            <a:stretch>
              <a:fillRect l="0" t="0" r="0" b="-155399"/>
            </a:stretch>
          </a:blipFill>
        </p:spPr>
      </p:sp>
      <p:sp>
        <p:nvSpPr>
          <p:cNvPr name="Freeform 5" id="5"/>
          <p:cNvSpPr/>
          <p:nvPr/>
        </p:nvSpPr>
        <p:spPr>
          <a:xfrm flipH="false" flipV="false" rot="1602889">
            <a:off x="-3250675" y="4809738"/>
            <a:ext cx="8034713" cy="7894105"/>
          </a:xfrm>
          <a:custGeom>
            <a:avLst/>
            <a:gdLst/>
            <a:ahLst/>
            <a:cxnLst/>
            <a:rect r="r" b="b" t="t" l="l"/>
            <a:pathLst>
              <a:path h="7894105" w="8034713">
                <a:moveTo>
                  <a:pt x="0" y="0"/>
                </a:moveTo>
                <a:lnTo>
                  <a:pt x="8034712" y="0"/>
                </a:lnTo>
                <a:lnTo>
                  <a:pt x="8034712" y="7894105"/>
                </a:lnTo>
                <a:lnTo>
                  <a:pt x="0" y="7894105"/>
                </a:lnTo>
                <a:lnTo>
                  <a:pt x="0" y="0"/>
                </a:lnTo>
                <a:close/>
              </a:path>
            </a:pathLst>
          </a:custGeom>
          <a:blipFill>
            <a:blip r:embed="rId6"/>
            <a:stretch>
              <a:fillRect l="0" t="0" r="0" b="0"/>
            </a:stretch>
          </a:blipFill>
        </p:spPr>
      </p:sp>
      <p:sp>
        <p:nvSpPr>
          <p:cNvPr name="Freeform 6" id="6"/>
          <p:cNvSpPr/>
          <p:nvPr/>
        </p:nvSpPr>
        <p:spPr>
          <a:xfrm flipH="false" flipV="true" rot="9547172">
            <a:off x="-3434330" y="5975250"/>
            <a:ext cx="11416420" cy="8623500"/>
          </a:xfrm>
          <a:custGeom>
            <a:avLst/>
            <a:gdLst/>
            <a:ahLst/>
            <a:cxnLst/>
            <a:rect r="r" b="b" t="t" l="l"/>
            <a:pathLst>
              <a:path h="8623500" w="11416420">
                <a:moveTo>
                  <a:pt x="0" y="8623500"/>
                </a:moveTo>
                <a:lnTo>
                  <a:pt x="11416419" y="8623500"/>
                </a:lnTo>
                <a:lnTo>
                  <a:pt x="11416419" y="0"/>
                </a:lnTo>
                <a:lnTo>
                  <a:pt x="0" y="0"/>
                </a:lnTo>
                <a:lnTo>
                  <a:pt x="0" y="8623500"/>
                </a:lnTo>
                <a:close/>
              </a:path>
            </a:pathLst>
          </a:custGeom>
          <a:blipFill>
            <a:blip r:embed="rId7"/>
            <a:stretch>
              <a:fillRect l="-15696" t="-26937" r="0" b="0"/>
            </a:stretch>
          </a:blipFill>
        </p:spPr>
      </p:sp>
      <p:sp>
        <p:nvSpPr>
          <p:cNvPr name="Freeform 7" id="7"/>
          <p:cNvSpPr/>
          <p:nvPr/>
        </p:nvSpPr>
        <p:spPr>
          <a:xfrm flipH="true" flipV="false" rot="-3384111">
            <a:off x="14533642" y="2612020"/>
            <a:ext cx="8034713" cy="7894105"/>
          </a:xfrm>
          <a:custGeom>
            <a:avLst/>
            <a:gdLst/>
            <a:ahLst/>
            <a:cxnLst/>
            <a:rect r="r" b="b" t="t" l="l"/>
            <a:pathLst>
              <a:path h="7894105" w="8034713">
                <a:moveTo>
                  <a:pt x="8034713" y="0"/>
                </a:moveTo>
                <a:lnTo>
                  <a:pt x="0" y="0"/>
                </a:lnTo>
                <a:lnTo>
                  <a:pt x="0" y="7894105"/>
                </a:lnTo>
                <a:lnTo>
                  <a:pt x="8034713" y="7894105"/>
                </a:lnTo>
                <a:lnTo>
                  <a:pt x="8034713" y="0"/>
                </a:lnTo>
                <a:close/>
              </a:path>
            </a:pathLst>
          </a:custGeom>
          <a:blipFill>
            <a:blip r:embed="rId6"/>
            <a:stretch>
              <a:fillRect l="0" t="0" r="0" b="0"/>
            </a:stretch>
          </a:blipFill>
        </p:spPr>
      </p:sp>
      <p:sp>
        <p:nvSpPr>
          <p:cNvPr name="Freeform 8" id="8"/>
          <p:cNvSpPr/>
          <p:nvPr/>
        </p:nvSpPr>
        <p:spPr>
          <a:xfrm flipH="true" flipV="true" rot="260733">
            <a:off x="11220587" y="5592350"/>
            <a:ext cx="7413494" cy="7672707"/>
          </a:xfrm>
          <a:custGeom>
            <a:avLst/>
            <a:gdLst/>
            <a:ahLst/>
            <a:cxnLst/>
            <a:rect r="r" b="b" t="t" l="l"/>
            <a:pathLst>
              <a:path h="7672707" w="7413494">
                <a:moveTo>
                  <a:pt x="7413494" y="7672707"/>
                </a:moveTo>
                <a:lnTo>
                  <a:pt x="0" y="7672707"/>
                </a:lnTo>
                <a:lnTo>
                  <a:pt x="0" y="0"/>
                </a:lnTo>
                <a:lnTo>
                  <a:pt x="7413494" y="0"/>
                </a:lnTo>
                <a:lnTo>
                  <a:pt x="7413494" y="7672707"/>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9" id="9"/>
          <p:cNvSpPr/>
          <p:nvPr/>
        </p:nvSpPr>
        <p:spPr>
          <a:xfrm flipH="false" flipV="true" rot="-596847">
            <a:off x="1090405" y="-2160291"/>
            <a:ext cx="14140086" cy="3867441"/>
          </a:xfrm>
          <a:custGeom>
            <a:avLst/>
            <a:gdLst/>
            <a:ahLst/>
            <a:cxnLst/>
            <a:rect r="r" b="b" t="t" l="l"/>
            <a:pathLst>
              <a:path h="3867441" w="14140086">
                <a:moveTo>
                  <a:pt x="0" y="3867441"/>
                </a:moveTo>
                <a:lnTo>
                  <a:pt x="14140086" y="3867441"/>
                </a:lnTo>
                <a:lnTo>
                  <a:pt x="14140086" y="0"/>
                </a:lnTo>
                <a:lnTo>
                  <a:pt x="0" y="0"/>
                </a:lnTo>
                <a:lnTo>
                  <a:pt x="0" y="3867441"/>
                </a:lnTo>
                <a:close/>
              </a:path>
            </a:pathLst>
          </a:custGeom>
          <a:blipFill>
            <a:blip r:embed="rId5">
              <a:alphaModFix amt="70000"/>
            </a:blip>
            <a:stretch>
              <a:fillRect l="-54658" t="0" r="0" b="-155399"/>
            </a:stretch>
          </a:blipFill>
        </p:spPr>
      </p:sp>
      <p:sp>
        <p:nvSpPr>
          <p:cNvPr name="Freeform 10" id="10"/>
          <p:cNvSpPr/>
          <p:nvPr/>
        </p:nvSpPr>
        <p:spPr>
          <a:xfrm flipH="false" flipV="false" rot="1005447">
            <a:off x="16018922" y="7989816"/>
            <a:ext cx="1154646" cy="1533950"/>
          </a:xfrm>
          <a:custGeom>
            <a:avLst/>
            <a:gdLst/>
            <a:ahLst/>
            <a:cxnLst/>
            <a:rect r="r" b="b" t="t" l="l"/>
            <a:pathLst>
              <a:path h="1533950" w="1154646">
                <a:moveTo>
                  <a:pt x="0" y="0"/>
                </a:moveTo>
                <a:lnTo>
                  <a:pt x="1154647" y="0"/>
                </a:lnTo>
                <a:lnTo>
                  <a:pt x="1154647" y="1533950"/>
                </a:lnTo>
                <a:lnTo>
                  <a:pt x="0" y="153395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11" id="11"/>
          <p:cNvSpPr txBox="true"/>
          <p:nvPr/>
        </p:nvSpPr>
        <p:spPr>
          <a:xfrm rot="0">
            <a:off x="2545490" y="1673084"/>
            <a:ext cx="13276814" cy="1628206"/>
          </a:xfrm>
          <a:prstGeom prst="rect">
            <a:avLst/>
          </a:prstGeom>
        </p:spPr>
        <p:txBody>
          <a:bodyPr anchor="t" rtlCol="false" tIns="0" lIns="0" bIns="0" rIns="0">
            <a:spAutoFit/>
          </a:bodyPr>
          <a:lstStyle/>
          <a:p>
            <a:pPr algn="ctr">
              <a:lnSpc>
                <a:spcPts val="12627"/>
              </a:lnSpc>
            </a:pPr>
            <a:r>
              <a:rPr lang="en-US" sz="9019">
                <a:solidFill>
                  <a:srgbClr val="C3545B"/>
                </a:solidFill>
                <a:latin typeface="Brasika"/>
              </a:rPr>
              <a:t>Data MNIST Angka</a:t>
            </a:r>
          </a:p>
        </p:txBody>
      </p:sp>
      <p:sp>
        <p:nvSpPr>
          <p:cNvPr name="Freeform 12" id="12"/>
          <p:cNvSpPr/>
          <p:nvPr/>
        </p:nvSpPr>
        <p:spPr>
          <a:xfrm flipH="false" flipV="true" rot="-873611">
            <a:off x="12579790" y="-3283050"/>
            <a:ext cx="11416420" cy="8623500"/>
          </a:xfrm>
          <a:custGeom>
            <a:avLst/>
            <a:gdLst/>
            <a:ahLst/>
            <a:cxnLst/>
            <a:rect r="r" b="b" t="t" l="l"/>
            <a:pathLst>
              <a:path h="8623500" w="11416420">
                <a:moveTo>
                  <a:pt x="0" y="8623500"/>
                </a:moveTo>
                <a:lnTo>
                  <a:pt x="11416420" y="8623500"/>
                </a:lnTo>
                <a:lnTo>
                  <a:pt x="11416420" y="0"/>
                </a:lnTo>
                <a:lnTo>
                  <a:pt x="0" y="0"/>
                </a:lnTo>
                <a:lnTo>
                  <a:pt x="0" y="8623500"/>
                </a:lnTo>
                <a:close/>
              </a:path>
            </a:pathLst>
          </a:custGeom>
          <a:blipFill>
            <a:blip r:embed="rId7"/>
            <a:stretch>
              <a:fillRect l="-15696" t="-26937" r="0" b="0"/>
            </a:stretch>
          </a:blipFill>
        </p:spPr>
      </p:sp>
      <p:sp>
        <p:nvSpPr>
          <p:cNvPr name="Freeform 13" id="13"/>
          <p:cNvSpPr/>
          <p:nvPr/>
        </p:nvSpPr>
        <p:spPr>
          <a:xfrm flipH="false" flipV="false" rot="75334">
            <a:off x="-773267" y="-2879540"/>
            <a:ext cx="7906794" cy="8183256"/>
          </a:xfrm>
          <a:custGeom>
            <a:avLst/>
            <a:gdLst/>
            <a:ahLst/>
            <a:cxnLst/>
            <a:rect r="r" b="b" t="t" l="l"/>
            <a:pathLst>
              <a:path h="8183256" w="7906794">
                <a:moveTo>
                  <a:pt x="0" y="0"/>
                </a:moveTo>
                <a:lnTo>
                  <a:pt x="7906794" y="0"/>
                </a:lnTo>
                <a:lnTo>
                  <a:pt x="7906794" y="8183256"/>
                </a:lnTo>
                <a:lnTo>
                  <a:pt x="0" y="818325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4" id="14"/>
          <p:cNvSpPr/>
          <p:nvPr/>
        </p:nvSpPr>
        <p:spPr>
          <a:xfrm flipH="false" flipV="false" rot="-880658">
            <a:off x="942178" y="960571"/>
            <a:ext cx="1154646" cy="1533950"/>
          </a:xfrm>
          <a:custGeom>
            <a:avLst/>
            <a:gdLst/>
            <a:ahLst/>
            <a:cxnLst/>
            <a:rect r="r" b="b" t="t" l="l"/>
            <a:pathLst>
              <a:path h="1533950" w="1154646">
                <a:moveTo>
                  <a:pt x="0" y="0"/>
                </a:moveTo>
                <a:lnTo>
                  <a:pt x="1154646" y="0"/>
                </a:lnTo>
                <a:lnTo>
                  <a:pt x="1154646" y="1533950"/>
                </a:lnTo>
                <a:lnTo>
                  <a:pt x="0" y="153395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5" id="15"/>
          <p:cNvSpPr/>
          <p:nvPr/>
        </p:nvSpPr>
        <p:spPr>
          <a:xfrm flipH="false" flipV="false" rot="74835">
            <a:off x="3001827" y="3673965"/>
            <a:ext cx="6082830" cy="5518786"/>
          </a:xfrm>
          <a:custGeom>
            <a:avLst/>
            <a:gdLst/>
            <a:ahLst/>
            <a:cxnLst/>
            <a:rect r="r" b="b" t="t" l="l"/>
            <a:pathLst>
              <a:path h="5518786" w="6082830">
                <a:moveTo>
                  <a:pt x="0" y="0"/>
                </a:moveTo>
                <a:lnTo>
                  <a:pt x="6082830" y="0"/>
                </a:lnTo>
                <a:lnTo>
                  <a:pt x="6082830" y="5518786"/>
                </a:lnTo>
                <a:lnTo>
                  <a:pt x="0" y="551878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6" id="16"/>
          <p:cNvSpPr txBox="true"/>
          <p:nvPr/>
        </p:nvSpPr>
        <p:spPr>
          <a:xfrm rot="0">
            <a:off x="3180130" y="4589235"/>
            <a:ext cx="11375957" cy="3524976"/>
          </a:xfrm>
          <a:prstGeom prst="rect">
            <a:avLst/>
          </a:prstGeom>
        </p:spPr>
        <p:txBody>
          <a:bodyPr anchor="t" rtlCol="false" tIns="0" lIns="0" bIns="0" rIns="0">
            <a:spAutoFit/>
          </a:bodyPr>
          <a:lstStyle/>
          <a:p>
            <a:pPr algn="ctr">
              <a:lnSpc>
                <a:spcPts val="2762"/>
              </a:lnSpc>
            </a:pPr>
            <a:r>
              <a:rPr lang="en-US" sz="2158">
                <a:solidFill>
                  <a:srgbClr val="7A587B"/>
                </a:solidFill>
                <a:latin typeface="Jua"/>
              </a:rPr>
              <a:t>Data MNIST Angka adalah kumpulan besar angka tulisan tangan. Ini memiliki satu set pelatihan 60.000 contoh, dan satu set tes 10.000 contoh. Ini adalah bagian dari Basis Data Khusus NIST yang lebih besar 3 (digit yang ditulis oleh karyawan Biro Sensus Amerika Serikat) dan Basis Data Khusus 1 (digit yang ditulis oleh siswa sekolah menengah) yang berisi gambar monokrom dari digit tulisan tangan. Angka-angka telah dinormalisasi ukuran dan dipusatkan dalam gambar ukuran tetap. Gambar hitam putih (bilevel) asli dari NIST dinormalisasi agar muat dalam kotak 20x20 piksel sambil mempertahankan rasio aspeknya. Gambar yang dihasilkan mengandung tingkat abu-abu sebagai hasil dari teknik anti-aliasing yang digunakan oleh algoritma normalisasi. gambar dipusatkan dalam gambar 28x28 dengan menghitung pusat massa piksel, dan menerjemahkan gambar untuk memposisikan titik ini di pusat bidang 28x28.</a:t>
            </a:r>
          </a:p>
        </p:txBody>
      </p:sp>
      <p:sp>
        <p:nvSpPr>
          <p:cNvPr name="Freeform 17" id="17"/>
          <p:cNvSpPr/>
          <p:nvPr/>
        </p:nvSpPr>
        <p:spPr>
          <a:xfrm flipH="false" flipV="false" rot="455011">
            <a:off x="1108525" y="3582024"/>
            <a:ext cx="1116871" cy="1283759"/>
          </a:xfrm>
          <a:custGeom>
            <a:avLst/>
            <a:gdLst/>
            <a:ahLst/>
            <a:cxnLst/>
            <a:rect r="r" b="b" t="t" l="l"/>
            <a:pathLst>
              <a:path h="1283759" w="1116871">
                <a:moveTo>
                  <a:pt x="0" y="0"/>
                </a:moveTo>
                <a:lnTo>
                  <a:pt x="1116871" y="0"/>
                </a:lnTo>
                <a:lnTo>
                  <a:pt x="1116871" y="1283759"/>
                </a:lnTo>
                <a:lnTo>
                  <a:pt x="0" y="1283759"/>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8" id="18"/>
          <p:cNvSpPr/>
          <p:nvPr/>
        </p:nvSpPr>
        <p:spPr>
          <a:xfrm flipH="false" flipV="false" rot="-966333">
            <a:off x="15614390" y="5995121"/>
            <a:ext cx="1116871" cy="1283759"/>
          </a:xfrm>
          <a:custGeom>
            <a:avLst/>
            <a:gdLst/>
            <a:ahLst/>
            <a:cxnLst/>
            <a:rect r="r" b="b" t="t" l="l"/>
            <a:pathLst>
              <a:path h="1283759" w="1116871">
                <a:moveTo>
                  <a:pt x="0" y="0"/>
                </a:moveTo>
                <a:lnTo>
                  <a:pt x="1116870" y="0"/>
                </a:lnTo>
                <a:lnTo>
                  <a:pt x="1116870" y="1283759"/>
                </a:lnTo>
                <a:lnTo>
                  <a:pt x="0" y="1283759"/>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DAGIqnB1cJk</dc:identifier>
  <dcterms:modified xsi:type="dcterms:W3CDTF">2011-08-01T06:04:30Z</dcterms:modified>
  <cp:revision>1</cp:revision>
  <dc:title>Penuh Warna Ceria Lucu Presentasi Tugas Kelompok</dc:title>
</cp:coreProperties>
</file>